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3" r:id="rId3"/>
    <p:sldMasterId id="2147483672" r:id="rId4"/>
    <p:sldMasterId id="2147483700" r:id="rId5"/>
  </p:sldMasterIdLst>
  <p:notesMasterIdLst>
    <p:notesMasterId r:id="rId7"/>
  </p:notesMasterIdLst>
  <p:handoutMasterIdLst>
    <p:handoutMasterId r:id="rId9"/>
  </p:handoutMasterIdLst>
  <p:sldIdLst>
    <p:sldId id="276" r:id="rId6"/>
    <p:sldId id="326" r:id="rId8"/>
  </p:sldIdLst>
  <p:sldSz cx="6858000" cy="9144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oor Station" id="{A4AC7FC0-95D8-4AE0-AF2E-09898B3BBDB1}">
          <p14:sldIdLst>
            <p14:sldId id="276"/>
            <p14:sldId id="326"/>
          </p14:sldIdLst>
        </p14:section>
        <p14:section name="Villa Station" id="{924A99B6-7926-4646-A755-1FF810D6EDB5}">
          <p14:sldIdLst/>
        </p14:section>
        <p14:section name="Indoor Monitor" id="{A268FDAC-6564-499F-9E03-E6AC07FEFBE5}">
          <p14:sldIdLst/>
        </p14:section>
        <p14:section name="Master Station" id="{6AB01801-2832-4367-9274-FDD7ECB5543A}">
          <p14:sldIdLst/>
        </p14:section>
        <p14:section name="Wireless Doorbell" id="{EB126E0B-F57A-4C31-AF7A-1F0C643AF50E}">
          <p14:sldIdLst/>
        </p14:section>
        <p14:section name="Accessories" id="{D9F3AD7A-8641-4EB8-B8E2-ACC8EBF690AD}">
          <p14:sldIdLst/>
        </p14:section>
        <p14:section name="App Solutions" id="{2F3BFF86-E403-47C7-A642-69F5AD17C45B}">
          <p14:sldIdLst/>
        </p14:section>
        <p14:section name="Platform &amp; Smart Pro &amp; CMS" id="{1DCCD2A9-DA63-4233-9DFF-C07F93D29515}">
          <p14:sldIdLst/>
        </p14:section>
        <p14:section name="IPK01" id="{50FA5288-F1DE-4292-BFF5-D2E54445D895}">
          <p14:sldIdLst/>
        </p14:section>
        <p14:section name="IPK02" id="{54DA88FE-3AC7-43D5-8DCE-085F7AEA0EC3}">
          <p14:sldIdLst/>
        </p14:section>
        <p14:section name="IPK03" id="{A409FA67-CC52-41D1-B892-E8B25F0D9996}">
          <p14:sldIdLst/>
        </p14:section>
        <p14:section name="IPK04" id="{1AD17506-FE45-4783-9D18-1F0940BD0CFD}">
          <p14:sldIdLst/>
        </p14:section>
        <p14:section name="IPK05" id="{201B36D2-D421-48F9-B62B-27C8A2C1B505}">
          <p14:sldIdLst/>
        </p14:section>
        <p14:section name="IPK06" id="{BA949DB8-82A9-4824-B873-D14FDAF7E752}">
          <p14:sldIdLst/>
        </p14:section>
        <p14:section name="2-wire WiFi Kit" id="{A34DF61C-3A36-4AAB-A188-AE6BFDA6D07E}">
          <p14:sldIdLst/>
        </p14:section>
        <p14:section name="2-wire system" id="{882DF0BF-8EC7-4F84-A3CB-6DE912DE0568}">
          <p14:sldIdLst/>
        </p14:section>
        <p14:section name="停产设备" id="{F022C211-97AA-4E2A-9CFD-BB84A2E17D1B}">
          <p14:sldIdLst/>
        </p14:section>
      </p14:sectionLst>
    </p:ex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 Jamie" initials="SJ" lastIdx="1" clrIdx="0"/>
  <p:cmAuthor id="2" name="Cui Nyree" initials="CN"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5125" autoAdjust="0"/>
  </p:normalViewPr>
  <p:slideViewPr>
    <p:cSldViewPr showGuides="1">
      <p:cViewPr varScale="1">
        <p:scale>
          <a:sx n="78" d="100"/>
          <a:sy n="78" d="100"/>
        </p:scale>
        <p:origin x="2970" y="102"/>
      </p:cViewPr>
      <p:guideLst>
        <p:guide orient="horz" pos="2880"/>
        <p:guide pos="2160"/>
      </p:guideLst>
    </p:cSldViewPr>
  </p:slideViewPr>
  <p:outlineViewPr>
    <p:cViewPr>
      <p:scale>
        <a:sx n="33" d="100"/>
        <a:sy n="33" d="100"/>
      </p:scale>
      <p:origin x="0" y="-210714"/>
    </p:cViewPr>
  </p:outlineViewPr>
  <p:notesTextViewPr>
    <p:cViewPr>
      <p:scale>
        <a:sx n="100" d="100"/>
        <a:sy n="100" d="100"/>
      </p:scale>
      <p:origin x="0" y="0"/>
    </p:cViewPr>
  </p:notesTextViewPr>
  <p:sorterViewPr>
    <p:cViewPr>
      <p:scale>
        <a:sx n="200" d="100"/>
        <a:sy n="200" d="100"/>
      </p:scale>
      <p:origin x="0" y="-9624"/>
    </p:cViewPr>
  </p:sorterViewPr>
  <p:notesViewPr>
    <p:cSldViewPr>
      <p:cViewPr varScale="1">
        <p:scale>
          <a:sx n="83" d="100"/>
          <a:sy n="83" d="100"/>
        </p:scale>
        <p:origin x="3852" y="90"/>
      </p:cViewPr>
      <p:guideLst/>
    </p:cSldViewPr>
  </p:notesViewPr>
  <p:gridSpacing cx="45000" cy="45000"/>
</p:viewPr>
</file>

<file path=ppt/_rels/presentation.xml.rels><?xml version="1.0" encoding="UTF-8" standalone="yes"?>
<Relationships xmlns="http://schemas.openxmlformats.org/package/2006/relationships"><Relationship Id="rId9" Type="http://schemas.openxmlformats.org/officeDocument/2006/relationships/handoutMaster" Target="handoutMasters/handoutMaster1.xml"/><Relationship Id="rId8" Type="http://schemas.openxmlformats.org/officeDocument/2006/relationships/slide" Target="slides/slide2.xml"/><Relationship Id="rId7"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3" Type="http://schemas.openxmlformats.org/officeDocument/2006/relationships/commentAuthors" Target="commentAuthors.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FBE41C-8DFF-45C5-ADBC-C1EEEF80A66E}"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753AA1-B7F0-41E4-8084-3ACA98E2908B}"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F493F-B0C3-49FE-8D10-3AAFE4095B3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43DA26-04F0-4D74-B0DB-6C7D3A1B9293}"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DNAKE </a:t>
            </a:r>
            <a:r>
              <a:rPr lang="en-US" altLang="zh-CN" dirty="0"/>
              <a:t>S615</a:t>
            </a:r>
            <a:endParaRPr lang="en-US" altLang="zh-CN" dirty="0"/>
          </a:p>
          <a:p>
            <a:r>
              <a:rPr lang="en-US" altLang="zh-CN" dirty="0"/>
              <a:t>(Surface Mounting)</a:t>
            </a:r>
            <a:endParaRPr lang="en-US" altLang="zh-CN" dirty="0"/>
          </a:p>
        </p:txBody>
      </p:sp>
      <p:sp>
        <p:nvSpPr>
          <p:cNvPr id="4" name="灯片编号占位符 3"/>
          <p:cNvSpPr>
            <a:spLocks noGrp="1"/>
          </p:cNvSpPr>
          <p:nvPr>
            <p:ph type="sldNum" sz="quarter" idx="5"/>
          </p:nvPr>
        </p:nvSpPr>
        <p:spPr/>
        <p:txBody>
          <a:bodyPr/>
          <a:lstStyle/>
          <a:p>
            <a:fld id="{EE43DA26-04F0-4D74-B0DB-6C7D3A1B929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a:t>DNAKE </a:t>
            </a:r>
            <a:r>
              <a:rPr lang="en-US" altLang="zh-CN" dirty="0"/>
              <a:t>S615</a:t>
            </a:r>
            <a:endParaRPr lang="en-US" altLang="zh-CN" dirty="0"/>
          </a:p>
          <a:p>
            <a:r>
              <a:rPr lang="en-US" altLang="zh-CN" dirty="0"/>
              <a:t>(Surface Mounting)</a:t>
            </a:r>
            <a:endParaRPr lang="en-US" altLang="zh-CN" dirty="0"/>
          </a:p>
        </p:txBody>
      </p:sp>
      <p:sp>
        <p:nvSpPr>
          <p:cNvPr id="4" name="灯片编号占位符 3"/>
          <p:cNvSpPr>
            <a:spLocks noGrp="1"/>
          </p:cNvSpPr>
          <p:nvPr>
            <p:ph type="sldNum" sz="quarter" idx="5"/>
          </p:nvPr>
        </p:nvSpPr>
        <p:spPr/>
        <p:txBody>
          <a:bodyPr/>
          <a:lstStyle/>
          <a:p>
            <a:fld id="{EE43DA26-04F0-4D74-B0DB-6C7D3A1B9293}"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112-1_P1">
    <p:spTree>
      <p:nvGrpSpPr>
        <p:cNvPr id="1" name=""/>
        <p:cNvGrpSpPr/>
        <p:nvPr/>
      </p:nvGrpSpPr>
      <p:grpSpPr>
        <a:xfrm>
          <a:off x="0" y="0"/>
          <a:ext cx="0" cy="0"/>
          <a:chOff x="0" y="0"/>
          <a:chExt cx="0" cy="0"/>
        </a:xfrm>
      </p:grpSpPr>
      <p:sp>
        <p:nvSpPr>
          <p:cNvPr id="32" name="object 2"/>
          <p:cNvSpPr txBox="1"/>
          <p:nvPr userDrawn="1"/>
        </p:nvSpPr>
        <p:spPr>
          <a:xfrm>
            <a:off x="418067" y="2233131"/>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18067" y="1115230"/>
            <a:ext cx="3378382" cy="1117901"/>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4" name="文本占位符 42"/>
          <p:cNvSpPr>
            <a:spLocks noGrp="1"/>
          </p:cNvSpPr>
          <p:nvPr>
            <p:ph type="body" sz="quarter" idx="20" hasCustomPrompt="1"/>
          </p:nvPr>
        </p:nvSpPr>
        <p:spPr>
          <a:xfrm>
            <a:off x="421592" y="2614132"/>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4260616"/>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464161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464161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6专用">
    <p:spTree>
      <p:nvGrpSpPr>
        <p:cNvPr id="1" name=""/>
        <p:cNvGrpSpPr/>
        <p:nvPr/>
      </p:nvGrpSpPr>
      <p:grpSpPr>
        <a:xfrm>
          <a:off x="0" y="0"/>
          <a:ext cx="0" cy="0"/>
          <a:chOff x="0" y="0"/>
          <a:chExt cx="0" cy="0"/>
        </a:xfrm>
      </p:grpSpPr>
      <p:sp>
        <p:nvSpPr>
          <p:cNvPr id="32" name="object 2"/>
          <p:cNvSpPr txBox="1"/>
          <p:nvPr userDrawn="1"/>
        </p:nvSpPr>
        <p:spPr>
          <a:xfrm>
            <a:off x="425602" y="2477874"/>
            <a:ext cx="2094160" cy="361315"/>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Key Features</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Instruction</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B6</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MS Mincho" panose="02020609040205080304" charset="-128"/>
                <a:ea typeface="MS Mincho" panose="02020609040205080304" charset="-128"/>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6369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31618" y="471431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Physical</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46" name="文本占位符 42"/>
          <p:cNvSpPr>
            <a:spLocks noGrp="1"/>
          </p:cNvSpPr>
          <p:nvPr>
            <p:ph type="body" sz="quarter" idx="21" hasCustomPrompt="1"/>
          </p:nvPr>
        </p:nvSpPr>
        <p:spPr>
          <a:xfrm>
            <a:off x="437634" y="5116709"/>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50299" y="5116708"/>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615专用">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Key Features</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Instruction</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41" name="文本占位符 40"/>
          <p:cNvSpPr>
            <a:spLocks noGrp="1"/>
          </p:cNvSpPr>
          <p:nvPr>
            <p:ph type="body" sz="quarter" idx="18"/>
          </p:nvPr>
        </p:nvSpPr>
        <p:spPr>
          <a:xfrm>
            <a:off x="3886200" y="794979"/>
            <a:ext cx="2362200" cy="463926"/>
          </a:xfrm>
          <a:prstGeom prst="rect">
            <a:avLst/>
          </a:prstGeom>
        </p:spPr>
        <p:txBody>
          <a:bodyPr/>
          <a:lstStyle>
            <a:lvl1pPr algn="ctr">
              <a:defRPr sz="2000" b="1">
                <a:latin typeface="SourceHanSansCN-Heavy"/>
              </a:defRPr>
            </a:lvl1pPr>
          </a:lstStyle>
          <a:p>
            <a:pPr lvl="0"/>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6369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4542940"/>
            <a:ext cx="2094160" cy="361315"/>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Physical</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46" name="文本占位符 42"/>
          <p:cNvSpPr>
            <a:spLocks noGrp="1"/>
          </p:cNvSpPr>
          <p:nvPr>
            <p:ph type="body" sz="quarter" idx="21" hasCustomPrompt="1"/>
          </p:nvPr>
        </p:nvSpPr>
        <p:spPr>
          <a:xfrm>
            <a:off x="431618" y="5000141"/>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5000140"/>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小门口机_P2">
    <p:spTree>
      <p:nvGrpSpPr>
        <p:cNvPr id="1" name=""/>
        <p:cNvGrpSpPr/>
        <p:nvPr/>
      </p:nvGrpSpPr>
      <p:grpSpPr>
        <a:xfrm>
          <a:off x="0" y="0"/>
          <a:ext cx="0" cy="0"/>
          <a:chOff x="0" y="0"/>
          <a:chExt cx="0" cy="0"/>
        </a:xfrm>
      </p:grpSpPr>
      <p:sp>
        <p:nvSpPr>
          <p:cNvPr id="20" name="object 2"/>
          <p:cNvSpPr txBox="1"/>
          <p:nvPr userDrawn="1"/>
        </p:nvSpPr>
        <p:spPr>
          <a:xfrm>
            <a:off x="431618" y="8018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1183487"/>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25544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2936087"/>
            <a:ext cx="2982143"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28" name="object 2"/>
          <p:cNvSpPr txBox="1"/>
          <p:nvPr userDrawn="1"/>
        </p:nvSpPr>
        <p:spPr>
          <a:xfrm>
            <a:off x="3444240" y="1789421"/>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29" name="文本占位符 42"/>
          <p:cNvSpPr>
            <a:spLocks noGrp="1"/>
          </p:cNvSpPr>
          <p:nvPr>
            <p:ph type="body" sz="quarter" idx="31" hasCustomPrompt="1"/>
          </p:nvPr>
        </p:nvSpPr>
        <p:spPr>
          <a:xfrm>
            <a:off x="3444240" y="2171084"/>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2">
    <p:spTree>
      <p:nvGrpSpPr>
        <p:cNvPr id="1" name=""/>
        <p:cNvGrpSpPr/>
        <p:nvPr/>
      </p:nvGrpSpPr>
      <p:grpSpPr>
        <a:xfrm>
          <a:off x="0" y="0"/>
          <a:ext cx="0" cy="0"/>
          <a:chOff x="0" y="0"/>
          <a:chExt cx="0" cy="0"/>
        </a:xfrm>
      </p:grpSpPr>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61974"/>
            <a:ext cx="2997382" cy="83276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zh-CN" altLang="en-US"/>
          </a:p>
        </p:txBody>
      </p:sp>
      <p:sp>
        <p:nvSpPr>
          <p:cNvPr id="20" name="object 2"/>
          <p:cNvSpPr txBox="1"/>
          <p:nvPr userDrawn="1"/>
        </p:nvSpPr>
        <p:spPr>
          <a:xfrm>
            <a:off x="431618" y="199473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37640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30192"/>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4111856"/>
            <a:ext cx="2999922" cy="112786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zh-CN" altLang="en-US"/>
          </a:p>
        </p:txBody>
      </p:sp>
      <p:sp>
        <p:nvSpPr>
          <p:cNvPr id="26" name="object 2"/>
          <p:cNvSpPr txBox="1"/>
          <p:nvPr userDrawn="1"/>
        </p:nvSpPr>
        <p:spPr>
          <a:xfrm>
            <a:off x="3455416" y="78031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6197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28" name="object 2"/>
          <p:cNvSpPr txBox="1"/>
          <p:nvPr userDrawn="1"/>
        </p:nvSpPr>
        <p:spPr>
          <a:xfrm>
            <a:off x="3444240" y="1771345"/>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29" name="文本占位符 42"/>
          <p:cNvSpPr>
            <a:spLocks noGrp="1"/>
          </p:cNvSpPr>
          <p:nvPr>
            <p:ph type="body" sz="quarter" idx="31" hasCustomPrompt="1"/>
          </p:nvPr>
        </p:nvSpPr>
        <p:spPr>
          <a:xfrm>
            <a:off x="3444240" y="2153008"/>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P2">
    <p:spTree>
      <p:nvGrpSpPr>
        <p:cNvPr id="1" name=""/>
        <p:cNvGrpSpPr/>
        <p:nvPr/>
      </p:nvGrpSpPr>
      <p:grpSpPr>
        <a:xfrm>
          <a:off x="0" y="0"/>
          <a:ext cx="0" cy="0"/>
          <a:chOff x="0" y="0"/>
          <a:chExt cx="0" cy="0"/>
        </a:xfrm>
      </p:grpSpPr>
      <p:sp>
        <p:nvSpPr>
          <p:cNvPr id="33" name="object 2"/>
          <p:cNvSpPr txBox="1"/>
          <p:nvPr userDrawn="1"/>
        </p:nvSpPr>
        <p:spPr>
          <a:xfrm>
            <a:off x="431618" y="7983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80050"/>
            <a:ext cx="2997382" cy="60937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20" name="object 2"/>
          <p:cNvSpPr txBox="1"/>
          <p:nvPr userDrawn="1"/>
        </p:nvSpPr>
        <p:spPr>
          <a:xfrm>
            <a:off x="442820" y="192010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301767"/>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5415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3923250"/>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211_P1">
    <p:spTree>
      <p:nvGrpSpPr>
        <p:cNvPr id="1" name=""/>
        <p:cNvGrpSpPr/>
        <p:nvPr/>
      </p:nvGrpSpPr>
      <p:grpSpPr>
        <a:xfrm>
          <a:off x="0" y="0"/>
          <a:ext cx="0" cy="0"/>
          <a:chOff x="0" y="0"/>
          <a:chExt cx="0" cy="0"/>
        </a:xfrm>
      </p:grpSpPr>
      <p:sp>
        <p:nvSpPr>
          <p:cNvPr id="32" name="object 2"/>
          <p:cNvSpPr txBox="1"/>
          <p:nvPr userDrawn="1"/>
        </p:nvSpPr>
        <p:spPr>
          <a:xfrm>
            <a:off x="425602" y="2796229"/>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161974"/>
            <a:ext cx="3378382" cy="15812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3212178"/>
            <a:ext cx="6045382" cy="182901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509422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551010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5510104"/>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211_P2">
    <p:spTree>
      <p:nvGrpSpPr>
        <p:cNvPr id="1" name=""/>
        <p:cNvGrpSpPr/>
        <p:nvPr/>
      </p:nvGrpSpPr>
      <p:grpSpPr>
        <a:xfrm>
          <a:off x="0" y="0"/>
          <a:ext cx="0" cy="0"/>
          <a:chOff x="0" y="0"/>
          <a:chExt cx="0" cy="0"/>
        </a:xfrm>
      </p:grpSpPr>
      <p:sp>
        <p:nvSpPr>
          <p:cNvPr id="20" name="object 2"/>
          <p:cNvSpPr txBox="1"/>
          <p:nvPr userDrawn="1"/>
        </p:nvSpPr>
        <p:spPr>
          <a:xfrm>
            <a:off x="405202" y="780311"/>
            <a:ext cx="2094160" cy="362920"/>
          </a:xfrm>
          <a:prstGeom prst="rect">
            <a:avLst/>
          </a:prstGeom>
        </p:spPr>
        <p:txBody>
          <a:bodyPr vert="horz" wrap="square" lIns="0" tIns="130810" rIns="0" bIns="0" rtlCol="0">
            <a:spAutoFit/>
          </a:bodyPr>
          <a:lstStyle/>
          <a:p>
            <a:pPr marL="12700">
              <a:spcBef>
                <a:spcPts val="1030"/>
              </a:spcBef>
            </a:pPr>
            <a:r>
              <a:rPr lang="en-US" sz="1500" b="1" spc="-10" dirty="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05202" y="1161974"/>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8031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6197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1">
    <p:spTree>
      <p:nvGrpSpPr>
        <p:cNvPr id="1" name=""/>
        <p:cNvGrpSpPr/>
        <p:nvPr/>
      </p:nvGrpSpPr>
      <p:grpSpPr>
        <a:xfrm>
          <a:off x="0" y="0"/>
          <a:ext cx="0" cy="0"/>
          <a:chOff x="0" y="0"/>
          <a:chExt cx="0" cy="0"/>
        </a:xfrm>
      </p:grpSpPr>
      <p:sp>
        <p:nvSpPr>
          <p:cNvPr id="32" name="object 2"/>
          <p:cNvSpPr txBox="1"/>
          <p:nvPr userDrawn="1"/>
        </p:nvSpPr>
        <p:spPr>
          <a:xfrm>
            <a:off x="425602" y="2796229"/>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161974"/>
            <a:ext cx="3378382" cy="15812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3212178"/>
            <a:ext cx="6045382" cy="182901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509422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551010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5510104"/>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2">
    <p:spTree>
      <p:nvGrpSpPr>
        <p:cNvPr id="1" name=""/>
        <p:cNvGrpSpPr/>
        <p:nvPr/>
      </p:nvGrpSpPr>
      <p:grpSpPr>
        <a:xfrm>
          <a:off x="0" y="0"/>
          <a:ext cx="0" cy="0"/>
          <a:chOff x="0" y="0"/>
          <a:chExt cx="0" cy="0"/>
        </a:xfrm>
      </p:grpSpPr>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61974"/>
            <a:ext cx="2997382" cy="83276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zh-CN" altLang="en-US"/>
          </a:p>
        </p:txBody>
      </p:sp>
      <p:sp>
        <p:nvSpPr>
          <p:cNvPr id="20" name="object 2"/>
          <p:cNvSpPr txBox="1"/>
          <p:nvPr userDrawn="1"/>
        </p:nvSpPr>
        <p:spPr>
          <a:xfrm>
            <a:off x="431618" y="199473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37640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30192"/>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4111856"/>
            <a:ext cx="2999922" cy="112786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zh-CN" altLang="en-US"/>
          </a:p>
        </p:txBody>
      </p:sp>
      <p:sp>
        <p:nvSpPr>
          <p:cNvPr id="26" name="object 2"/>
          <p:cNvSpPr txBox="1"/>
          <p:nvPr userDrawn="1"/>
        </p:nvSpPr>
        <p:spPr>
          <a:xfrm>
            <a:off x="3455416" y="78031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6197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28" name="object 2"/>
          <p:cNvSpPr txBox="1"/>
          <p:nvPr userDrawn="1"/>
        </p:nvSpPr>
        <p:spPr>
          <a:xfrm>
            <a:off x="3444240" y="1771345"/>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29" name="文本占位符 42"/>
          <p:cNvSpPr>
            <a:spLocks noGrp="1"/>
          </p:cNvSpPr>
          <p:nvPr>
            <p:ph type="body" sz="quarter" idx="31" hasCustomPrompt="1"/>
          </p:nvPr>
        </p:nvSpPr>
        <p:spPr>
          <a:xfrm>
            <a:off x="3444240" y="2153008"/>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618-P2无package">
    <p:spTree>
      <p:nvGrpSpPr>
        <p:cNvPr id="1" name=""/>
        <p:cNvGrpSpPr/>
        <p:nvPr/>
      </p:nvGrpSpPr>
      <p:grpSpPr>
        <a:xfrm>
          <a:off x="0" y="0"/>
          <a:ext cx="0" cy="0"/>
          <a:chOff x="0" y="0"/>
          <a:chExt cx="0" cy="0"/>
        </a:xfrm>
      </p:grpSpPr>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61974"/>
            <a:ext cx="2997382" cy="83276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zh-CN" altLang="en-US"/>
          </a:p>
        </p:txBody>
      </p:sp>
      <p:sp>
        <p:nvSpPr>
          <p:cNvPr id="20" name="object 2"/>
          <p:cNvSpPr txBox="1"/>
          <p:nvPr userDrawn="1"/>
        </p:nvSpPr>
        <p:spPr>
          <a:xfrm>
            <a:off x="431618" y="199473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37640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30192"/>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4111856"/>
            <a:ext cx="2999922" cy="112786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zh-CN" altLang="en-US"/>
          </a:p>
        </p:txBody>
      </p:sp>
      <p:sp>
        <p:nvSpPr>
          <p:cNvPr id="26" name="object 2"/>
          <p:cNvSpPr txBox="1"/>
          <p:nvPr userDrawn="1"/>
        </p:nvSpPr>
        <p:spPr>
          <a:xfrm>
            <a:off x="3455416" y="78031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6197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112-2_P2">
    <p:spTree>
      <p:nvGrpSpPr>
        <p:cNvPr id="1" name=""/>
        <p:cNvGrpSpPr/>
        <p:nvPr/>
      </p:nvGrpSpPr>
      <p:grpSpPr>
        <a:xfrm>
          <a:off x="0" y="0"/>
          <a:ext cx="0" cy="0"/>
          <a:chOff x="0" y="0"/>
          <a:chExt cx="0" cy="0"/>
        </a:xfrm>
      </p:grpSpPr>
      <p:sp>
        <p:nvSpPr>
          <p:cNvPr id="20" name="object 2"/>
          <p:cNvSpPr txBox="1"/>
          <p:nvPr userDrawn="1"/>
        </p:nvSpPr>
        <p:spPr>
          <a:xfrm>
            <a:off x="431618" y="801824"/>
            <a:ext cx="2094160" cy="361315"/>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Audio</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21" name="文本占位符 42"/>
          <p:cNvSpPr>
            <a:spLocks noGrp="1"/>
          </p:cNvSpPr>
          <p:nvPr>
            <p:ph type="body" sz="quarter" idx="28" hasCustomPrompt="1"/>
          </p:nvPr>
        </p:nvSpPr>
        <p:spPr>
          <a:xfrm>
            <a:off x="431618" y="1183487"/>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25544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Video</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23" name="文本占位符 42"/>
          <p:cNvSpPr>
            <a:spLocks noGrp="1"/>
          </p:cNvSpPr>
          <p:nvPr>
            <p:ph type="body" sz="quarter" idx="29" hasCustomPrompt="1"/>
          </p:nvPr>
        </p:nvSpPr>
        <p:spPr>
          <a:xfrm>
            <a:off x="431618" y="2936087"/>
            <a:ext cx="2982143"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Networking</a:t>
            </a:r>
            <a:endParaRPr lang="en-US" altLang="zh-CN" sz="1500" b="1" spc="-10" dirty="0">
              <a:solidFill>
                <a:srgbClr val="EE8200"/>
              </a:solidFill>
              <a:latin typeface="MS Mincho" panose="02020609040205080304" charset="-128"/>
              <a:ea typeface="MS Mincho" panose="02020609040205080304" charset="-128"/>
              <a:cs typeface="Source Han Sans CN Bold"/>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3+I7 P1">
    <p:spTree>
      <p:nvGrpSpPr>
        <p:cNvPr id="1" name=""/>
        <p:cNvGrpSpPr/>
        <p:nvPr/>
      </p:nvGrpSpPr>
      <p:grpSpPr>
        <a:xfrm>
          <a:off x="0" y="0"/>
          <a:ext cx="0" cy="0"/>
          <a:chOff x="0" y="0"/>
          <a:chExt cx="0" cy="0"/>
        </a:xfrm>
      </p:grpSpPr>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161974"/>
            <a:ext cx="3378382" cy="15812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3212178"/>
            <a:ext cx="6045382" cy="182901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6" name="文本占位符 42"/>
          <p:cNvSpPr>
            <a:spLocks noGrp="1"/>
          </p:cNvSpPr>
          <p:nvPr>
            <p:ph type="body" sz="quarter" idx="21" hasCustomPrompt="1"/>
          </p:nvPr>
        </p:nvSpPr>
        <p:spPr>
          <a:xfrm>
            <a:off x="431618" y="551010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5510104"/>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室内机 P1">
    <p:spTree>
      <p:nvGrpSpPr>
        <p:cNvPr id="1" name=""/>
        <p:cNvGrpSpPr/>
        <p:nvPr/>
      </p:nvGrpSpPr>
      <p:grpSpPr>
        <a:xfrm>
          <a:off x="0" y="0"/>
          <a:ext cx="0" cy="0"/>
          <a:chOff x="0" y="0"/>
          <a:chExt cx="0" cy="0"/>
        </a:xfrm>
      </p:grpSpPr>
      <p:sp>
        <p:nvSpPr>
          <p:cNvPr id="32" name="object 2"/>
          <p:cNvSpPr txBox="1"/>
          <p:nvPr userDrawn="1"/>
        </p:nvSpPr>
        <p:spPr>
          <a:xfrm>
            <a:off x="425602" y="2796229"/>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1600" b="1">
                <a:latin typeface="SourceHanSansCN-Heavy"/>
              </a:defRPr>
            </a:lvl1pPr>
          </a:lstStyle>
          <a:p>
            <a:pPr lvl="0"/>
            <a:r>
              <a:rPr lang="en-US" altLang="zh-CN" dirty="0"/>
              <a:t>DNAKE</a:t>
            </a:r>
            <a:endParaRPr lang="zh-CN" altLang="en-US" dirty="0"/>
          </a:p>
        </p:txBody>
      </p:sp>
      <p:sp>
        <p:nvSpPr>
          <p:cNvPr id="43" name="文本占位符 42"/>
          <p:cNvSpPr>
            <a:spLocks noGrp="1"/>
          </p:cNvSpPr>
          <p:nvPr>
            <p:ph type="body" sz="quarter" idx="19" hasCustomPrompt="1"/>
          </p:nvPr>
        </p:nvSpPr>
        <p:spPr>
          <a:xfrm>
            <a:off x="431618" y="1161974"/>
            <a:ext cx="3378382" cy="1581226"/>
          </a:xfrm>
          <a:prstGeom prst="rect">
            <a:avLst/>
          </a:prstGeom>
        </p:spPr>
        <p:txBody>
          <a:bodyPr/>
          <a:lstStyle>
            <a:lvl1pPr marL="0" indent="0">
              <a:lnSpc>
                <a:spcPct val="150000"/>
              </a:lnSpc>
              <a:buSzPct val="70000"/>
              <a:buFont typeface="Wingdings" panose="05000000000000000000" pitchFamily="2" charset="2"/>
              <a:buNone/>
              <a:defRPr sz="10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3212178"/>
            <a:ext cx="6045382" cy="1829016"/>
          </a:xfrm>
          <a:prstGeom prst="rect">
            <a:avLst/>
          </a:prstGeom>
        </p:spPr>
        <p:txBody>
          <a:bodyPr/>
          <a:lstStyle>
            <a:lvl1pPr marL="176530" indent="-176530">
              <a:lnSpc>
                <a:spcPct val="150000"/>
              </a:lnSpc>
              <a:buSzPct val="70000"/>
              <a:buFont typeface="Wingdings" panose="05000000000000000000" pitchFamily="2" charset="2"/>
              <a:buChar char="l"/>
              <a:defRPr sz="10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25602" y="509422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551010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0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en-US" altLang="zh-CN" dirty="0"/>
          </a:p>
          <a:p>
            <a:r>
              <a:rPr lang="en-US" altLang="zh-CN" dirty="0"/>
              <a:t>8</a:t>
            </a:r>
            <a:endParaRPr lang="en-US" altLang="zh-CN" dirty="0"/>
          </a:p>
          <a:p>
            <a:r>
              <a:rPr lang="en-US" altLang="zh-CN" dirty="0"/>
              <a:t>9</a:t>
            </a:r>
            <a:endParaRPr lang="en-US" altLang="zh-CN" dirty="0"/>
          </a:p>
          <a:p>
            <a:r>
              <a:rPr lang="en-US" altLang="zh-CN" dirty="0"/>
              <a:t>10</a:t>
            </a:r>
            <a:endParaRPr lang="en-US" altLang="zh-CN" dirty="0"/>
          </a:p>
          <a:p>
            <a:r>
              <a:rPr lang="en-US" altLang="zh-CN" dirty="0"/>
              <a:t>11</a:t>
            </a:r>
            <a:endParaRPr lang="en-US" altLang="zh-CN" dirty="0"/>
          </a:p>
          <a:p>
            <a:endParaRPr lang="zh-CN" altLang="en-US" dirty="0"/>
          </a:p>
        </p:txBody>
      </p:sp>
      <p:sp>
        <p:nvSpPr>
          <p:cNvPr id="47" name="文本占位符 42"/>
          <p:cNvSpPr>
            <a:spLocks noGrp="1"/>
          </p:cNvSpPr>
          <p:nvPr>
            <p:ph type="body" sz="quarter" idx="22" hasCustomPrompt="1"/>
          </p:nvPr>
        </p:nvSpPr>
        <p:spPr>
          <a:xfrm>
            <a:off x="3444283" y="5510104"/>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0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r>
              <a:rPr lang="en-US" altLang="zh-CN" dirty="0">
                <a:latin typeface="SourceHanSansCN-Light"/>
              </a:rPr>
              <a:t>8</a:t>
            </a:r>
            <a:endParaRPr lang="en-US" altLang="zh-CN" dirty="0">
              <a:latin typeface="SourceHanSansCN-Light"/>
            </a:endParaRPr>
          </a:p>
          <a:p>
            <a:pPr lvl="0"/>
            <a:r>
              <a:rPr lang="en-US" altLang="zh-CN" dirty="0">
                <a:latin typeface="SourceHanSansCN-Light"/>
              </a:rPr>
              <a:t>9</a:t>
            </a:r>
            <a:endParaRPr lang="en-US" altLang="zh-CN" dirty="0">
              <a:latin typeface="SourceHanSansCN-Light"/>
            </a:endParaRPr>
          </a:p>
          <a:p>
            <a:pPr lvl="0"/>
            <a:r>
              <a:rPr lang="en-US" altLang="zh-CN" dirty="0">
                <a:latin typeface="SourceHanSansCN-Light"/>
              </a:rPr>
              <a:t>10</a:t>
            </a:r>
            <a:endParaRPr lang="en-US" altLang="zh-CN" dirty="0">
              <a:latin typeface="SourceHanSansCN-Light"/>
            </a:endParaRPr>
          </a:p>
          <a:p>
            <a:pPr lvl="0"/>
            <a:r>
              <a:rPr lang="en-US" altLang="zh-CN" dirty="0">
                <a:latin typeface="SourceHanSansCN-Light"/>
              </a:rPr>
              <a:t>11</a:t>
            </a:r>
            <a:endParaRPr lang="en-US" altLang="zh-CN" dirty="0">
              <a:latin typeface="SourceHanSansCN-Light"/>
            </a:endParaRPr>
          </a:p>
          <a:p>
            <a:pPr lvl="0"/>
            <a:endParaRPr lang="en-US" altLang="zh-CN" dirty="0">
              <a:latin typeface="SourceHanSansCN-Light"/>
            </a:endParaRPr>
          </a:p>
          <a:p>
            <a:pPr lvl="0"/>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室内机 P2">
    <p:spTree>
      <p:nvGrpSpPr>
        <p:cNvPr id="1" name=""/>
        <p:cNvGrpSpPr/>
        <p:nvPr/>
      </p:nvGrpSpPr>
      <p:grpSpPr>
        <a:xfrm>
          <a:off x="0" y="0"/>
          <a:ext cx="0" cy="0"/>
          <a:chOff x="0" y="0"/>
          <a:chExt cx="0" cy="0"/>
        </a:xfrm>
      </p:grpSpPr>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61974"/>
            <a:ext cx="2997382" cy="83276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zh-CN" altLang="en-US"/>
          </a:p>
        </p:txBody>
      </p:sp>
      <p:sp>
        <p:nvSpPr>
          <p:cNvPr id="20" name="object 2"/>
          <p:cNvSpPr txBox="1"/>
          <p:nvPr userDrawn="1"/>
        </p:nvSpPr>
        <p:spPr>
          <a:xfrm>
            <a:off x="431618" y="199473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37640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30192"/>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4111856"/>
            <a:ext cx="2999922" cy="112786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zh-CN" altLang="en-US"/>
          </a:p>
        </p:txBody>
      </p:sp>
      <p:sp>
        <p:nvSpPr>
          <p:cNvPr id="26" name="object 2"/>
          <p:cNvSpPr txBox="1"/>
          <p:nvPr userDrawn="1"/>
        </p:nvSpPr>
        <p:spPr>
          <a:xfrm>
            <a:off x="3455416" y="78031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6197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mart Life P1">
    <p:spTree>
      <p:nvGrpSpPr>
        <p:cNvPr id="1" name=""/>
        <p:cNvGrpSpPr/>
        <p:nvPr/>
      </p:nvGrpSpPr>
      <p:grpSpPr>
        <a:xfrm>
          <a:off x="0" y="0"/>
          <a:ext cx="0" cy="0"/>
          <a:chOff x="0" y="0"/>
          <a:chExt cx="0" cy="0"/>
        </a:xfrm>
      </p:grpSpPr>
      <p:sp>
        <p:nvSpPr>
          <p:cNvPr id="32" name="object 2"/>
          <p:cNvSpPr txBox="1"/>
          <p:nvPr userDrawn="1"/>
        </p:nvSpPr>
        <p:spPr>
          <a:xfrm>
            <a:off x="425602" y="45720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7254" y="1971079"/>
            <a:ext cx="2094160" cy="362920"/>
          </a:xfrm>
          <a:prstGeom prst="rect">
            <a:avLst/>
          </a:prstGeom>
        </p:spPr>
        <p:txBody>
          <a:bodyPr vert="horz" wrap="square" lIns="0" tIns="130810" rIns="0" bIns="0" rtlCol="0">
            <a:spAutoFit/>
          </a:bodyPr>
          <a:lstStyle/>
          <a:p>
            <a:pPr marL="12700">
              <a:spcBef>
                <a:spcPts val="1030"/>
              </a:spcBef>
            </a:pPr>
            <a:r>
              <a:rPr lang="en-US" sz="1500" b="1" spc="-10" dirty="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1290035" y="1180130"/>
            <a:ext cx="4277929" cy="463926"/>
          </a:xfrm>
          <a:prstGeom prst="rect">
            <a:avLst/>
          </a:prstGeom>
        </p:spPr>
        <p:txBody>
          <a:bodyPr/>
          <a:lstStyle>
            <a:lvl1pPr algn="ctr">
              <a:defRPr sz="1600" b="1">
                <a:latin typeface="SourceHanSansCN-Heavy"/>
              </a:defRPr>
            </a:lvl1pPr>
          </a:lstStyle>
          <a:p>
            <a:pPr lvl="0"/>
            <a:r>
              <a:rPr lang="en-US" altLang="zh-CN" dirty="0"/>
              <a:t>DNAKE Smart Life Villa Solution</a:t>
            </a:r>
            <a:endParaRPr lang="zh-CN" altLang="en-US" dirty="0"/>
          </a:p>
        </p:txBody>
      </p:sp>
      <p:sp>
        <p:nvSpPr>
          <p:cNvPr id="43" name="文本占位符 42"/>
          <p:cNvSpPr>
            <a:spLocks noGrp="1"/>
          </p:cNvSpPr>
          <p:nvPr>
            <p:ph type="body" sz="quarter" idx="19" hasCustomPrompt="1"/>
          </p:nvPr>
        </p:nvSpPr>
        <p:spPr>
          <a:xfrm>
            <a:off x="437253" y="2524120"/>
            <a:ext cx="3496123" cy="165576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dirty="0">
                <a:latin typeface="SourceHanSansCN-Light"/>
              </a:rPr>
              <a:t>DNAKE IP intercom system can work well with Smart Life app, household can receive video call via mobile app, so even when household is out of home, they can still receive the call from visitor or courier from mobile phone, and open the door remotely.</a:t>
            </a:r>
            <a:endParaRPr lang="en-US" altLang="zh-CN" dirty="0">
              <a:latin typeface="SourceHanSansCN-Light"/>
            </a:endParaRPr>
          </a:p>
          <a:p>
            <a:pPr lvl="0"/>
            <a:endParaRPr lang="zh-CN" altLang="en-US" dirty="0"/>
          </a:p>
        </p:txBody>
      </p:sp>
      <p:sp>
        <p:nvSpPr>
          <p:cNvPr id="44" name="文本占位符 42"/>
          <p:cNvSpPr>
            <a:spLocks noGrp="1"/>
          </p:cNvSpPr>
          <p:nvPr>
            <p:ph type="body" sz="quarter" idx="20" hasCustomPrompt="1"/>
          </p:nvPr>
        </p:nvSpPr>
        <p:spPr>
          <a:xfrm>
            <a:off x="404316" y="5136915"/>
            <a:ext cx="3378382" cy="20941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Easy configuration</a:t>
            </a:r>
            <a:endParaRPr lang="en-US" altLang="zh-CN" dirty="0">
              <a:latin typeface="SourceHanSansCN-Light"/>
            </a:endParaRPr>
          </a:p>
          <a:p>
            <a:pPr lvl="0"/>
            <a:r>
              <a:rPr lang="en-US" altLang="zh-CN" dirty="0">
                <a:latin typeface="SourceHanSansCN-Light"/>
              </a:rPr>
              <a:t>Support 20 users per household</a:t>
            </a:r>
            <a:endParaRPr lang="en-US" altLang="zh-CN" dirty="0">
              <a:latin typeface="SourceHanSansCN-Light"/>
            </a:endParaRPr>
          </a:p>
          <a:p>
            <a:pPr lvl="0"/>
            <a:r>
              <a:rPr lang="en-US" altLang="zh-CN" dirty="0">
                <a:latin typeface="SourceHanSansCN-Light"/>
              </a:rPr>
              <a:t>Receive video call from door station</a:t>
            </a:r>
            <a:endParaRPr lang="en-US" altLang="zh-CN" dirty="0">
              <a:latin typeface="SourceHanSansCN-Light"/>
            </a:endParaRPr>
          </a:p>
          <a:p>
            <a:pPr lvl="0"/>
            <a:r>
              <a:rPr lang="en-US" altLang="zh-CN" dirty="0">
                <a:latin typeface="SourceHanSansCN-Light"/>
              </a:rPr>
              <a:t>Monitor to outdoor station</a:t>
            </a:r>
            <a:endParaRPr lang="en-US" altLang="zh-CN" dirty="0">
              <a:latin typeface="SourceHanSansCN-Light"/>
            </a:endParaRPr>
          </a:p>
          <a:p>
            <a:pPr lvl="0"/>
            <a:r>
              <a:rPr lang="en-US" altLang="zh-CN" dirty="0">
                <a:latin typeface="SourceHanSansCN-Light"/>
              </a:rPr>
              <a:t>Open the door remotely via app</a:t>
            </a:r>
            <a:endParaRPr lang="en-US" altLang="zh-CN" dirty="0">
              <a:latin typeface="SourceHanSansCN-Light"/>
            </a:endParaRPr>
          </a:p>
          <a:p>
            <a:pPr lvl="0"/>
            <a:r>
              <a:rPr lang="en-US" altLang="zh-CN" dirty="0">
                <a:latin typeface="SourceHanSansCN-Light"/>
              </a:rPr>
              <a:t>Video screenshot</a:t>
            </a:r>
            <a:endParaRPr lang="en-US" altLang="zh-CN" dirty="0">
              <a:latin typeface="SourceHanSansCN-Light"/>
            </a:endParaRPr>
          </a:p>
          <a:p>
            <a:pPr lvl="0"/>
            <a:r>
              <a:rPr lang="en-US" altLang="zh-CN" dirty="0">
                <a:latin typeface="SourceHanSansCN-Light"/>
              </a:rPr>
              <a:t>Video record</a:t>
            </a:r>
            <a:endParaRPr lang="en-US" altLang="zh-CN" dirty="0">
              <a:latin typeface="SourceHanSansCN-Light"/>
            </a:endParaRPr>
          </a:p>
          <a:p>
            <a:pPr lvl="0"/>
            <a:endParaRPr lang="zh-CN" altLang="en-US" dirty="0"/>
          </a:p>
        </p:txBody>
      </p:sp>
      <p:sp>
        <p:nvSpPr>
          <p:cNvPr id="11" name="文本占位符 10"/>
          <p:cNvSpPr>
            <a:spLocks noGrp="1"/>
          </p:cNvSpPr>
          <p:nvPr>
            <p:ph type="body" sz="quarter" idx="21"/>
          </p:nvPr>
        </p:nvSpPr>
        <p:spPr>
          <a:xfrm>
            <a:off x="3933377" y="3628505"/>
            <a:ext cx="2382146" cy="463550"/>
          </a:xfrm>
          <a:prstGeom prst="rect">
            <a:avLst/>
          </a:prstGeom>
        </p:spPr>
        <p:txBody>
          <a:bodyPr/>
          <a:lstStyle>
            <a:lvl2pPr algn="ctr">
              <a:defRPr lang="zh-CN" altLang="en-US" sz="1100">
                <a:latin typeface="SourceHanSansCN-Light"/>
                <a:ea typeface="+mn-ea"/>
                <a:cs typeface="+mn-cs"/>
              </a:defRPr>
            </a:lvl2pPr>
          </a:lstStyle>
          <a:p>
            <a:pPr lvl="1"/>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mart Life P2">
    <p:spTree>
      <p:nvGrpSpPr>
        <p:cNvPr id="1" name=""/>
        <p:cNvGrpSpPr/>
        <p:nvPr/>
      </p:nvGrpSpPr>
      <p:grpSpPr>
        <a:xfrm>
          <a:off x="0" y="0"/>
          <a:ext cx="0" cy="0"/>
          <a:chOff x="0" y="0"/>
          <a:chExt cx="0" cy="0"/>
        </a:xfrm>
      </p:grpSpPr>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无室内机方案 P1">
    <p:spTree>
      <p:nvGrpSpPr>
        <p:cNvPr id="1" name=""/>
        <p:cNvGrpSpPr/>
        <p:nvPr/>
      </p:nvGrpSpPr>
      <p:grpSpPr>
        <a:xfrm>
          <a:off x="0" y="0"/>
          <a:ext cx="0" cy="0"/>
          <a:chOff x="0" y="0"/>
          <a:chExt cx="0" cy="0"/>
        </a:xfrm>
      </p:grpSpPr>
      <p:sp>
        <p:nvSpPr>
          <p:cNvPr id="32" name="object 2"/>
          <p:cNvSpPr txBox="1"/>
          <p:nvPr userDrawn="1"/>
        </p:nvSpPr>
        <p:spPr>
          <a:xfrm>
            <a:off x="439259" y="5334036"/>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7254" y="1971079"/>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1513271" y="924916"/>
            <a:ext cx="3835582" cy="463926"/>
          </a:xfrm>
          <a:prstGeom prst="rect">
            <a:avLst/>
          </a:prstGeom>
        </p:spPr>
        <p:txBody>
          <a:bodyPr/>
          <a:lstStyle>
            <a:lvl1pPr algn="ctr">
              <a:defRPr sz="2000" b="1">
                <a:latin typeface="SourceHanSansCN-Heavy"/>
              </a:defRPr>
            </a:lvl1pPr>
          </a:lstStyle>
          <a:p>
            <a:pPr lvl="0"/>
            <a:r>
              <a:rPr lang="en-US" altLang="zh-CN"/>
              <a:t>DNAKE Smart Life Villa Solution</a:t>
            </a:r>
            <a:endParaRPr lang="zh-CN" altLang="en-US"/>
          </a:p>
        </p:txBody>
      </p:sp>
      <p:sp>
        <p:nvSpPr>
          <p:cNvPr id="43" name="文本占位符 42"/>
          <p:cNvSpPr>
            <a:spLocks noGrp="1"/>
          </p:cNvSpPr>
          <p:nvPr>
            <p:ph type="body" sz="quarter" idx="19" hasCustomPrompt="1"/>
          </p:nvPr>
        </p:nvSpPr>
        <p:spPr>
          <a:xfrm>
            <a:off x="439259" y="2638799"/>
            <a:ext cx="353116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dirty="0">
                <a:latin typeface="SourceHanSansCN-Light"/>
              </a:rPr>
              <a:t>DNAKE IP intercom system can work well with Smart Life app, household can receive video call via mobile app, so even when household is out of home, they can still receive the call from visitor or courier from mobile phone, and open the door remotely.</a:t>
            </a:r>
            <a:endParaRPr lang="en-US" altLang="zh-CN" dirty="0">
              <a:latin typeface="SourceHanSansCN-Light"/>
            </a:endParaRPr>
          </a:p>
          <a:p>
            <a:pPr lvl="0"/>
            <a:endParaRPr lang="zh-CN" altLang="en-US" dirty="0"/>
          </a:p>
        </p:txBody>
      </p:sp>
      <p:sp>
        <p:nvSpPr>
          <p:cNvPr id="44" name="文本占位符 42"/>
          <p:cNvSpPr>
            <a:spLocks noGrp="1"/>
          </p:cNvSpPr>
          <p:nvPr>
            <p:ph type="body" sz="quarter" idx="20" hasCustomPrompt="1"/>
          </p:nvPr>
        </p:nvSpPr>
        <p:spPr>
          <a:xfrm>
            <a:off x="431238" y="6001756"/>
            <a:ext cx="3378382" cy="176365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Easy configuration</a:t>
            </a:r>
            <a:endParaRPr lang="en-US" altLang="zh-CN" dirty="0">
              <a:latin typeface="SourceHanSansCN-Light"/>
            </a:endParaRPr>
          </a:p>
          <a:p>
            <a:pPr lvl="0"/>
            <a:r>
              <a:rPr lang="en-US" altLang="zh-CN" dirty="0">
                <a:latin typeface="SourceHanSansCN-Light"/>
              </a:rPr>
              <a:t>Support 20 users per household</a:t>
            </a:r>
            <a:endParaRPr lang="en-US" altLang="zh-CN" dirty="0">
              <a:latin typeface="SourceHanSansCN-Light"/>
            </a:endParaRPr>
          </a:p>
          <a:p>
            <a:pPr lvl="0"/>
            <a:r>
              <a:rPr lang="en-US" altLang="zh-CN" dirty="0">
                <a:latin typeface="SourceHanSansCN-Light"/>
              </a:rPr>
              <a:t>Receive video call from door station</a:t>
            </a:r>
            <a:endParaRPr lang="en-US" altLang="zh-CN" dirty="0">
              <a:latin typeface="SourceHanSansCN-Light"/>
            </a:endParaRPr>
          </a:p>
          <a:p>
            <a:pPr lvl="0"/>
            <a:r>
              <a:rPr lang="en-US" altLang="zh-CN" dirty="0">
                <a:latin typeface="SourceHanSansCN-Light"/>
              </a:rPr>
              <a:t>Monitor to outdoor station</a:t>
            </a:r>
            <a:endParaRPr lang="en-US" altLang="zh-CN" dirty="0">
              <a:latin typeface="SourceHanSansCN-Light"/>
            </a:endParaRPr>
          </a:p>
          <a:p>
            <a:pPr lvl="0"/>
            <a:r>
              <a:rPr lang="en-US" altLang="zh-CN" dirty="0">
                <a:latin typeface="SourceHanSansCN-Light"/>
              </a:rPr>
              <a:t>Open the door remotely via app</a:t>
            </a:r>
            <a:endParaRPr lang="en-US" altLang="zh-CN" dirty="0">
              <a:latin typeface="SourceHanSansCN-Light"/>
            </a:endParaRPr>
          </a:p>
          <a:p>
            <a:pPr lvl="0"/>
            <a:r>
              <a:rPr lang="en-US" altLang="zh-CN" dirty="0">
                <a:latin typeface="SourceHanSansCN-Light"/>
              </a:rPr>
              <a:t>Video screenshot</a:t>
            </a:r>
            <a:endParaRPr lang="en-US" altLang="zh-CN" dirty="0">
              <a:latin typeface="SourceHanSansCN-Light"/>
            </a:endParaRPr>
          </a:p>
          <a:p>
            <a:pPr lvl="0"/>
            <a:r>
              <a:rPr lang="en-US" altLang="zh-CN" dirty="0">
                <a:latin typeface="SourceHanSansCN-Light"/>
              </a:rPr>
              <a:t>Video record</a:t>
            </a:r>
            <a:endParaRPr lang="en-US" altLang="zh-CN" dirty="0">
              <a:latin typeface="SourceHanSansCN-Light"/>
            </a:endParaRPr>
          </a:p>
          <a:p>
            <a:pPr lvl="0"/>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无线门铃单品_P1">
    <p:spTree>
      <p:nvGrpSpPr>
        <p:cNvPr id="1" name=""/>
        <p:cNvGrpSpPr/>
        <p:nvPr/>
      </p:nvGrpSpPr>
      <p:grpSpPr>
        <a:xfrm>
          <a:off x="0" y="0"/>
          <a:ext cx="0" cy="0"/>
          <a:chOff x="0" y="0"/>
          <a:chExt cx="0" cy="0"/>
        </a:xfrm>
      </p:grpSpPr>
      <p:sp>
        <p:nvSpPr>
          <p:cNvPr id="32" name="object 2"/>
          <p:cNvSpPr txBox="1"/>
          <p:nvPr userDrawn="1"/>
        </p:nvSpPr>
        <p:spPr>
          <a:xfrm>
            <a:off x="431618" y="226329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097949"/>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31618" y="2585987"/>
            <a:ext cx="6045382" cy="11854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31618" y="375133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4085010"/>
            <a:ext cx="3225982" cy="408899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endParaRPr lang="zh-CN" altLang="en-US"/>
          </a:p>
        </p:txBody>
      </p:sp>
      <p:sp>
        <p:nvSpPr>
          <p:cNvPr id="11" name="文本占位符 42"/>
          <p:cNvSpPr>
            <a:spLocks noGrp="1"/>
          </p:cNvSpPr>
          <p:nvPr>
            <p:ph type="body" sz="quarter" idx="23" hasCustomPrompt="1"/>
          </p:nvPr>
        </p:nvSpPr>
        <p:spPr>
          <a:xfrm>
            <a:off x="3453373" y="4085010"/>
            <a:ext cx="3225982" cy="127868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10" name="object 2"/>
          <p:cNvSpPr txBox="1"/>
          <p:nvPr userDrawn="1"/>
        </p:nvSpPr>
        <p:spPr>
          <a:xfrm>
            <a:off x="3454218" y="5269606"/>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12" name="文本占位符 42"/>
          <p:cNvSpPr>
            <a:spLocks noGrp="1"/>
          </p:cNvSpPr>
          <p:nvPr>
            <p:ph type="body" sz="quarter" idx="31" hasCustomPrompt="1"/>
          </p:nvPr>
        </p:nvSpPr>
        <p:spPr>
          <a:xfrm>
            <a:off x="3454218" y="5651269"/>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旧无线门铃_P1">
    <p:spTree>
      <p:nvGrpSpPr>
        <p:cNvPr id="1" name=""/>
        <p:cNvGrpSpPr/>
        <p:nvPr/>
      </p:nvGrpSpPr>
      <p:grpSpPr>
        <a:xfrm>
          <a:off x="0" y="0"/>
          <a:ext cx="0" cy="0"/>
          <a:chOff x="0" y="0"/>
          <a:chExt cx="0" cy="0"/>
        </a:xfrm>
      </p:grpSpPr>
      <p:sp>
        <p:nvSpPr>
          <p:cNvPr id="32" name="object 2"/>
          <p:cNvSpPr txBox="1"/>
          <p:nvPr userDrawn="1"/>
        </p:nvSpPr>
        <p:spPr>
          <a:xfrm>
            <a:off x="431618" y="2718856"/>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196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31618" y="3081775"/>
            <a:ext cx="6045382" cy="11854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31618" y="442419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634" y="484007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11" name="文本占位符 42"/>
          <p:cNvSpPr>
            <a:spLocks noGrp="1"/>
          </p:cNvSpPr>
          <p:nvPr>
            <p:ph type="body" sz="quarter" idx="23" hasCustomPrompt="1"/>
          </p:nvPr>
        </p:nvSpPr>
        <p:spPr>
          <a:xfrm>
            <a:off x="3459389" y="484007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无线门铃套装_P1">
    <p:spTree>
      <p:nvGrpSpPr>
        <p:cNvPr id="1" name=""/>
        <p:cNvGrpSpPr/>
        <p:nvPr/>
      </p:nvGrpSpPr>
      <p:grpSpPr>
        <a:xfrm>
          <a:off x="0" y="0"/>
          <a:ext cx="0" cy="0"/>
          <a:chOff x="0" y="0"/>
          <a:chExt cx="0" cy="0"/>
        </a:xfrm>
      </p:grpSpPr>
      <p:sp>
        <p:nvSpPr>
          <p:cNvPr id="32" name="object 2"/>
          <p:cNvSpPr txBox="1"/>
          <p:nvPr userDrawn="1"/>
        </p:nvSpPr>
        <p:spPr>
          <a:xfrm>
            <a:off x="457200" y="436276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57200" y="3048000"/>
            <a:ext cx="2616383"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2290271" y="739629"/>
            <a:ext cx="2362200" cy="463926"/>
          </a:xfrm>
          <a:prstGeom prst="rect">
            <a:avLst/>
          </a:prstGeom>
        </p:spPr>
        <p:txBody>
          <a:bodyPr/>
          <a:lstStyle>
            <a:lvl1pPr algn="ctr">
              <a:defRPr sz="2000" b="1">
                <a:latin typeface="SourceHanSansCN-Heavy"/>
              </a:defRPr>
            </a:lvl1pPr>
          </a:lstStyle>
          <a:p>
            <a:pPr lvl="0"/>
            <a:r>
              <a:rPr lang="en-US" altLang="zh-CN"/>
              <a:t>DNAKE kit</a:t>
            </a:r>
            <a:endParaRPr lang="zh-CN" altLang="en-US"/>
          </a:p>
        </p:txBody>
      </p:sp>
      <p:sp>
        <p:nvSpPr>
          <p:cNvPr id="43" name="文本占位符 42"/>
          <p:cNvSpPr>
            <a:spLocks noGrp="1"/>
          </p:cNvSpPr>
          <p:nvPr>
            <p:ph type="body" sz="quarter" idx="19" hasCustomPrompt="1"/>
          </p:nvPr>
        </p:nvSpPr>
        <p:spPr>
          <a:xfrm>
            <a:off x="457201" y="3464545"/>
            <a:ext cx="6045382" cy="8605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57200" y="4815478"/>
            <a:ext cx="6045382" cy="11854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7" name="object 2"/>
          <p:cNvSpPr txBox="1"/>
          <p:nvPr userDrawn="1"/>
        </p:nvSpPr>
        <p:spPr>
          <a:xfrm>
            <a:off x="457200" y="6401497"/>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31" hasCustomPrompt="1"/>
          </p:nvPr>
        </p:nvSpPr>
        <p:spPr>
          <a:xfrm>
            <a:off x="457200" y="6882165"/>
            <a:ext cx="2997382" cy="1570718"/>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zh-CN" altLang="en-US"/>
          </a:p>
        </p:txBody>
      </p:sp>
      <p:sp>
        <p:nvSpPr>
          <p:cNvPr id="9" name="文本占位符 42"/>
          <p:cNvSpPr>
            <a:spLocks noGrp="1"/>
          </p:cNvSpPr>
          <p:nvPr>
            <p:ph type="body" sz="quarter" idx="32" hasCustomPrompt="1"/>
          </p:nvPr>
        </p:nvSpPr>
        <p:spPr>
          <a:xfrm>
            <a:off x="3471371" y="6882165"/>
            <a:ext cx="2997382" cy="1570718"/>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无线门铃套装_P2">
    <p:spTree>
      <p:nvGrpSpPr>
        <p:cNvPr id="1" name=""/>
        <p:cNvGrpSpPr/>
        <p:nvPr/>
      </p:nvGrpSpPr>
      <p:grpSpPr>
        <a:xfrm>
          <a:off x="0" y="0"/>
          <a:ext cx="0" cy="0"/>
          <a:chOff x="0" y="0"/>
          <a:chExt cx="0" cy="0"/>
        </a:xfrm>
      </p:grpSpPr>
      <p:sp>
        <p:nvSpPr>
          <p:cNvPr id="22" name="object 2"/>
          <p:cNvSpPr txBox="1"/>
          <p:nvPr userDrawn="1"/>
        </p:nvSpPr>
        <p:spPr>
          <a:xfrm>
            <a:off x="457200" y="4267200"/>
            <a:ext cx="243840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Indoor Monitor Physical</a:t>
            </a:r>
            <a:endParaRPr lang="en-US" altLang="zh-CN" sz="1500" b="1" spc="-10" dirty="0">
              <a:solidFill>
                <a:srgbClr val="EE8200"/>
              </a:solidFill>
              <a:latin typeface="Source Han Sans CN Bold"/>
              <a:cs typeface="Source Han Sans CN Bold"/>
            </a:endParaRPr>
          </a:p>
        </p:txBody>
      </p:sp>
      <p:sp>
        <p:nvSpPr>
          <p:cNvPr id="23" name="文本占位符 42"/>
          <p:cNvSpPr>
            <a:spLocks noGrp="1"/>
          </p:cNvSpPr>
          <p:nvPr>
            <p:ph type="body" sz="quarter" idx="24" hasCustomPrompt="1"/>
          </p:nvPr>
        </p:nvSpPr>
        <p:spPr>
          <a:xfrm>
            <a:off x="455141" y="4642022"/>
            <a:ext cx="2997382" cy="396857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zh-CN" altLang="en-US"/>
          </a:p>
        </p:txBody>
      </p:sp>
      <p:sp>
        <p:nvSpPr>
          <p:cNvPr id="24" name="文本占位符 42"/>
          <p:cNvSpPr>
            <a:spLocks noGrp="1"/>
          </p:cNvSpPr>
          <p:nvPr>
            <p:ph type="body" sz="quarter" idx="25" hasCustomPrompt="1"/>
          </p:nvPr>
        </p:nvSpPr>
        <p:spPr>
          <a:xfrm>
            <a:off x="3483415" y="4642022"/>
            <a:ext cx="2997382" cy="396857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zh-CN" altLang="en-US"/>
          </a:p>
        </p:txBody>
      </p:sp>
      <p:sp>
        <p:nvSpPr>
          <p:cNvPr id="7" name="object 2"/>
          <p:cNvSpPr txBox="1"/>
          <p:nvPr userDrawn="1"/>
        </p:nvSpPr>
        <p:spPr>
          <a:xfrm>
            <a:off x="457200" y="7620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Door Camera Physical</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21" hasCustomPrompt="1"/>
          </p:nvPr>
        </p:nvSpPr>
        <p:spPr>
          <a:xfrm>
            <a:off x="463216" y="1177882"/>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9" name="文本占位符 42"/>
          <p:cNvSpPr>
            <a:spLocks noGrp="1"/>
          </p:cNvSpPr>
          <p:nvPr>
            <p:ph type="body" sz="quarter" idx="23" hasCustomPrompt="1"/>
          </p:nvPr>
        </p:nvSpPr>
        <p:spPr>
          <a:xfrm>
            <a:off x="3484971" y="1177882"/>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1">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Key Features</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33" name="object 2"/>
          <p:cNvSpPr txBox="1"/>
          <p:nvPr userDrawn="1"/>
        </p:nvSpPr>
        <p:spPr>
          <a:xfrm>
            <a:off x="431618" y="649074"/>
            <a:ext cx="2094160" cy="361315"/>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Instruction</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MS Mincho" panose="02020609040205080304" charset="-128"/>
                <a:ea typeface="MS Mincho" panose="02020609040205080304" charset="-128"/>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4260616"/>
            <a:ext cx="2094160" cy="361315"/>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Physical</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46" name="文本占位符 42"/>
          <p:cNvSpPr>
            <a:spLocks noGrp="1"/>
          </p:cNvSpPr>
          <p:nvPr>
            <p:ph type="body" sz="quarter" idx="21" hasCustomPrompt="1"/>
          </p:nvPr>
        </p:nvSpPr>
        <p:spPr>
          <a:xfrm>
            <a:off x="431618" y="464161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464161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PK 01套装_P1">
    <p:spTree>
      <p:nvGrpSpPr>
        <p:cNvPr id="1" name=""/>
        <p:cNvGrpSpPr/>
        <p:nvPr/>
      </p:nvGrpSpPr>
      <p:grpSpPr>
        <a:xfrm>
          <a:off x="0" y="0"/>
          <a:ext cx="0" cy="0"/>
          <a:chOff x="0" y="0"/>
          <a:chExt cx="0" cy="0"/>
        </a:xfrm>
      </p:grpSpPr>
      <p:sp>
        <p:nvSpPr>
          <p:cNvPr id="32" name="object 2"/>
          <p:cNvSpPr txBox="1"/>
          <p:nvPr userDrawn="1"/>
        </p:nvSpPr>
        <p:spPr>
          <a:xfrm>
            <a:off x="457200" y="4455992"/>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57200" y="3048000"/>
            <a:ext cx="2616383"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2290271" y="739629"/>
            <a:ext cx="2362200" cy="463926"/>
          </a:xfrm>
          <a:prstGeom prst="rect">
            <a:avLst/>
          </a:prstGeom>
        </p:spPr>
        <p:txBody>
          <a:bodyPr/>
          <a:lstStyle>
            <a:lvl1pPr algn="ctr">
              <a:defRPr sz="2000" b="1">
                <a:latin typeface="SourceHanSansCN-Heavy"/>
              </a:defRPr>
            </a:lvl1pPr>
          </a:lstStyle>
          <a:p>
            <a:pPr lvl="0"/>
            <a:r>
              <a:rPr lang="en-US" altLang="zh-CN"/>
              <a:t>DNAKE kit</a:t>
            </a:r>
            <a:endParaRPr lang="zh-CN" altLang="en-US"/>
          </a:p>
        </p:txBody>
      </p:sp>
      <p:sp>
        <p:nvSpPr>
          <p:cNvPr id="43" name="文本占位符 42"/>
          <p:cNvSpPr>
            <a:spLocks noGrp="1"/>
          </p:cNvSpPr>
          <p:nvPr>
            <p:ph type="body" sz="quarter" idx="19" hasCustomPrompt="1"/>
          </p:nvPr>
        </p:nvSpPr>
        <p:spPr>
          <a:xfrm>
            <a:off x="457201" y="3464544"/>
            <a:ext cx="6045382" cy="1107455"/>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57200" y="4908707"/>
            <a:ext cx="6045382" cy="149279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9" name="object 2"/>
          <p:cNvSpPr txBox="1"/>
          <p:nvPr userDrawn="1"/>
        </p:nvSpPr>
        <p:spPr>
          <a:xfrm>
            <a:off x="457200" y="6401497"/>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10" name="文本占位符 42"/>
          <p:cNvSpPr>
            <a:spLocks noGrp="1"/>
          </p:cNvSpPr>
          <p:nvPr>
            <p:ph type="body" sz="quarter" idx="31" hasCustomPrompt="1"/>
          </p:nvPr>
        </p:nvSpPr>
        <p:spPr>
          <a:xfrm>
            <a:off x="457200" y="6882165"/>
            <a:ext cx="2997382" cy="1570718"/>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zh-CN" altLang="en-US"/>
          </a:p>
        </p:txBody>
      </p:sp>
      <p:sp>
        <p:nvSpPr>
          <p:cNvPr id="11" name="文本占位符 42"/>
          <p:cNvSpPr>
            <a:spLocks noGrp="1"/>
          </p:cNvSpPr>
          <p:nvPr>
            <p:ph type="body" sz="quarter" idx="32" hasCustomPrompt="1"/>
          </p:nvPr>
        </p:nvSpPr>
        <p:spPr>
          <a:xfrm>
            <a:off x="3471371" y="6882165"/>
            <a:ext cx="2997382" cy="1570718"/>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IPK 01套装__P2">
    <p:spTree>
      <p:nvGrpSpPr>
        <p:cNvPr id="1" name=""/>
        <p:cNvGrpSpPr/>
        <p:nvPr/>
      </p:nvGrpSpPr>
      <p:grpSpPr>
        <a:xfrm>
          <a:off x="0" y="0"/>
          <a:ext cx="0" cy="0"/>
          <a:chOff x="0" y="0"/>
          <a:chExt cx="0" cy="0"/>
        </a:xfrm>
      </p:grpSpPr>
      <p:sp>
        <p:nvSpPr>
          <p:cNvPr id="7" name="object 2"/>
          <p:cNvSpPr txBox="1"/>
          <p:nvPr userDrawn="1"/>
        </p:nvSpPr>
        <p:spPr>
          <a:xfrm>
            <a:off x="388964"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10" name="object 2"/>
          <p:cNvSpPr txBox="1"/>
          <p:nvPr userDrawn="1"/>
        </p:nvSpPr>
        <p:spPr>
          <a:xfrm>
            <a:off x="3657600" y="4383693"/>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1" name="文本占位符 42"/>
          <p:cNvSpPr>
            <a:spLocks noGrp="1"/>
          </p:cNvSpPr>
          <p:nvPr>
            <p:ph type="body" sz="quarter" idx="28" hasCustomPrompt="1"/>
          </p:nvPr>
        </p:nvSpPr>
        <p:spPr>
          <a:xfrm>
            <a:off x="3657600" y="4765356"/>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2" name="object 2"/>
          <p:cNvSpPr txBox="1"/>
          <p:nvPr userDrawn="1"/>
        </p:nvSpPr>
        <p:spPr>
          <a:xfrm>
            <a:off x="3657600" y="6070308"/>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9" hasCustomPrompt="1"/>
          </p:nvPr>
        </p:nvSpPr>
        <p:spPr>
          <a:xfrm>
            <a:off x="3657600" y="6451972"/>
            <a:ext cx="2999922" cy="381664"/>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zh-CN" altLang="en-US"/>
          </a:p>
        </p:txBody>
      </p:sp>
      <p:sp>
        <p:nvSpPr>
          <p:cNvPr id="14" name="object 2"/>
          <p:cNvSpPr txBox="1"/>
          <p:nvPr userDrawn="1"/>
        </p:nvSpPr>
        <p:spPr>
          <a:xfrm>
            <a:off x="3657600" y="6752431"/>
            <a:ext cx="2406802"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30" hasCustomPrompt="1"/>
          </p:nvPr>
        </p:nvSpPr>
        <p:spPr>
          <a:xfrm>
            <a:off x="3657600" y="713409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6" name="文本占位符 42"/>
          <p:cNvSpPr>
            <a:spLocks noGrp="1"/>
          </p:cNvSpPr>
          <p:nvPr>
            <p:ph type="body" sz="quarter" idx="21" hasCustomPrompt="1"/>
          </p:nvPr>
        </p:nvSpPr>
        <p:spPr>
          <a:xfrm>
            <a:off x="394980" y="3387682"/>
            <a:ext cx="2997382" cy="484191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endParaRPr lang="zh-CN" altLang="en-US"/>
          </a:p>
        </p:txBody>
      </p:sp>
      <p:sp>
        <p:nvSpPr>
          <p:cNvPr id="17" name="object 2"/>
          <p:cNvSpPr txBox="1"/>
          <p:nvPr userDrawn="1"/>
        </p:nvSpPr>
        <p:spPr>
          <a:xfrm>
            <a:off x="3657600" y="3206222"/>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18" name="文本占位符 42"/>
          <p:cNvSpPr>
            <a:spLocks noGrp="1"/>
          </p:cNvSpPr>
          <p:nvPr>
            <p:ph type="body" sz="quarter" idx="19" hasCustomPrompt="1"/>
          </p:nvPr>
        </p:nvSpPr>
        <p:spPr>
          <a:xfrm>
            <a:off x="3657600" y="3587885"/>
            <a:ext cx="2997382" cy="89575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19" name="object 2"/>
          <p:cNvSpPr txBox="1"/>
          <p:nvPr userDrawn="1"/>
        </p:nvSpPr>
        <p:spPr>
          <a:xfrm>
            <a:off x="388964" y="798833"/>
            <a:ext cx="14398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20" name="文本占位符 42"/>
          <p:cNvSpPr>
            <a:spLocks noGrp="1"/>
          </p:cNvSpPr>
          <p:nvPr>
            <p:ph type="body" sz="quarter" idx="20" hasCustomPrompt="1"/>
          </p:nvPr>
        </p:nvSpPr>
        <p:spPr>
          <a:xfrm>
            <a:off x="388964" y="1202050"/>
            <a:ext cx="3063118" cy="18459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2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IPK 01套装__P3">
    <p:spTree>
      <p:nvGrpSpPr>
        <p:cNvPr id="1" name=""/>
        <p:cNvGrpSpPr/>
        <p:nvPr/>
      </p:nvGrpSpPr>
      <p:grpSpPr>
        <a:xfrm>
          <a:off x="0" y="0"/>
          <a:ext cx="0" cy="0"/>
          <a:chOff x="0" y="0"/>
          <a:chExt cx="0" cy="0"/>
        </a:xfrm>
      </p:grpSpPr>
      <p:sp>
        <p:nvSpPr>
          <p:cNvPr id="7" name="object 2"/>
          <p:cNvSpPr txBox="1"/>
          <p:nvPr userDrawn="1"/>
        </p:nvSpPr>
        <p:spPr>
          <a:xfrm>
            <a:off x="388964" y="225009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21" hasCustomPrompt="1"/>
          </p:nvPr>
        </p:nvSpPr>
        <p:spPr>
          <a:xfrm>
            <a:off x="394980" y="2665978"/>
            <a:ext cx="2997382" cy="548492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r>
              <a:rPr lang="en-US" altLang="zh-CN"/>
              <a:t>20</a:t>
            </a:r>
            <a:endParaRPr lang="en-US" altLang="zh-CN"/>
          </a:p>
          <a:p>
            <a:r>
              <a:rPr lang="en-US" altLang="zh-CN"/>
              <a:t>21</a:t>
            </a:r>
            <a:endParaRPr lang="en-US" altLang="zh-CN"/>
          </a:p>
          <a:p>
            <a:endParaRPr lang="zh-CN" altLang="en-US"/>
          </a:p>
        </p:txBody>
      </p:sp>
      <p:sp>
        <p:nvSpPr>
          <p:cNvPr id="12" name="object 2"/>
          <p:cNvSpPr txBox="1"/>
          <p:nvPr userDrawn="1"/>
        </p:nvSpPr>
        <p:spPr>
          <a:xfrm>
            <a:off x="3581400" y="337657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8" hasCustomPrompt="1"/>
          </p:nvPr>
        </p:nvSpPr>
        <p:spPr>
          <a:xfrm>
            <a:off x="3581400" y="3758234"/>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4" name="object 2"/>
          <p:cNvSpPr txBox="1"/>
          <p:nvPr userDrawn="1"/>
        </p:nvSpPr>
        <p:spPr>
          <a:xfrm>
            <a:off x="3581400" y="512917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29" hasCustomPrompt="1"/>
          </p:nvPr>
        </p:nvSpPr>
        <p:spPr>
          <a:xfrm>
            <a:off x="3581400" y="5510834"/>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6" name="object 2"/>
          <p:cNvSpPr txBox="1"/>
          <p:nvPr userDrawn="1"/>
        </p:nvSpPr>
        <p:spPr>
          <a:xfrm>
            <a:off x="3581400" y="6797608"/>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7" name="文本占位符 42"/>
          <p:cNvSpPr>
            <a:spLocks noGrp="1"/>
          </p:cNvSpPr>
          <p:nvPr>
            <p:ph type="body" sz="quarter" idx="30" hasCustomPrompt="1"/>
          </p:nvPr>
        </p:nvSpPr>
        <p:spPr>
          <a:xfrm>
            <a:off x="3581400" y="7179272"/>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8" name="object 2"/>
          <p:cNvSpPr txBox="1"/>
          <p:nvPr userDrawn="1"/>
        </p:nvSpPr>
        <p:spPr>
          <a:xfrm>
            <a:off x="388964" y="798833"/>
            <a:ext cx="12112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19" name="文本占位符 42"/>
          <p:cNvSpPr>
            <a:spLocks noGrp="1"/>
          </p:cNvSpPr>
          <p:nvPr>
            <p:ph type="body" sz="quarter" idx="20" hasCustomPrompt="1"/>
          </p:nvPr>
        </p:nvSpPr>
        <p:spPr>
          <a:xfrm>
            <a:off x="388964" y="1202050"/>
            <a:ext cx="3063118" cy="10077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20"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IPK 02套装__P3">
    <p:spTree>
      <p:nvGrpSpPr>
        <p:cNvPr id="1" name=""/>
        <p:cNvGrpSpPr/>
        <p:nvPr/>
      </p:nvGrpSpPr>
      <p:grpSpPr>
        <a:xfrm>
          <a:off x="0" y="0"/>
          <a:ext cx="0" cy="0"/>
          <a:chOff x="0" y="0"/>
          <a:chExt cx="0" cy="0"/>
        </a:xfrm>
      </p:grpSpPr>
      <p:sp>
        <p:nvSpPr>
          <p:cNvPr id="7" name="object 2"/>
          <p:cNvSpPr txBox="1"/>
          <p:nvPr userDrawn="1"/>
        </p:nvSpPr>
        <p:spPr>
          <a:xfrm>
            <a:off x="388964" y="28956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21" hasCustomPrompt="1"/>
          </p:nvPr>
        </p:nvSpPr>
        <p:spPr>
          <a:xfrm>
            <a:off x="394980" y="3311481"/>
            <a:ext cx="2997382" cy="503368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en-US" altLang="zh-CN" dirty="0"/>
          </a:p>
          <a:p>
            <a:r>
              <a:rPr lang="en-US" altLang="zh-CN" dirty="0"/>
              <a:t>8</a:t>
            </a:r>
            <a:endParaRPr lang="en-US" altLang="zh-CN" dirty="0"/>
          </a:p>
          <a:p>
            <a:r>
              <a:rPr lang="en-US" altLang="zh-CN" dirty="0"/>
              <a:t>9</a:t>
            </a:r>
            <a:endParaRPr lang="en-US" altLang="zh-CN" dirty="0"/>
          </a:p>
          <a:p>
            <a:r>
              <a:rPr lang="en-US" altLang="zh-CN" dirty="0"/>
              <a:t>10</a:t>
            </a:r>
            <a:endParaRPr lang="en-US" altLang="zh-CN" dirty="0"/>
          </a:p>
          <a:p>
            <a:r>
              <a:rPr lang="en-US" altLang="zh-CN" dirty="0"/>
              <a:t>11</a:t>
            </a:r>
            <a:endParaRPr lang="en-US" altLang="zh-CN" dirty="0"/>
          </a:p>
          <a:p>
            <a:r>
              <a:rPr lang="en-US" altLang="zh-CN" dirty="0"/>
              <a:t>12</a:t>
            </a:r>
            <a:endParaRPr lang="en-US" altLang="zh-CN" dirty="0"/>
          </a:p>
          <a:p>
            <a:r>
              <a:rPr lang="en-US" altLang="zh-CN" dirty="0"/>
              <a:t>13</a:t>
            </a:r>
            <a:endParaRPr lang="en-US" altLang="zh-CN" dirty="0"/>
          </a:p>
          <a:p>
            <a:r>
              <a:rPr lang="en-US" altLang="zh-CN" dirty="0"/>
              <a:t>14</a:t>
            </a:r>
            <a:endParaRPr lang="en-US" altLang="zh-CN" dirty="0"/>
          </a:p>
          <a:p>
            <a:r>
              <a:rPr lang="en-US" altLang="zh-CN" dirty="0"/>
              <a:t>15</a:t>
            </a:r>
            <a:endParaRPr lang="en-US" altLang="zh-CN" dirty="0"/>
          </a:p>
          <a:p>
            <a:r>
              <a:rPr lang="en-US" altLang="zh-CN" dirty="0"/>
              <a:t>16</a:t>
            </a:r>
            <a:endParaRPr lang="en-US" altLang="zh-CN" dirty="0"/>
          </a:p>
          <a:p>
            <a:r>
              <a:rPr lang="en-US" altLang="zh-CN" dirty="0"/>
              <a:t>17</a:t>
            </a:r>
            <a:endParaRPr lang="en-US" altLang="zh-CN" dirty="0"/>
          </a:p>
          <a:p>
            <a:r>
              <a:rPr lang="en-US" altLang="zh-CN" dirty="0"/>
              <a:t>18</a:t>
            </a:r>
            <a:endParaRPr lang="en-US" altLang="zh-CN" dirty="0"/>
          </a:p>
          <a:p>
            <a:r>
              <a:rPr lang="en-US" altLang="zh-CN" dirty="0"/>
              <a:t>19</a:t>
            </a:r>
            <a:endParaRPr lang="en-US" altLang="zh-CN" dirty="0"/>
          </a:p>
          <a:p>
            <a:r>
              <a:rPr lang="en-US" altLang="zh-CN" dirty="0"/>
              <a:t>20</a:t>
            </a:r>
            <a:endParaRPr lang="zh-CN" altLang="en-US" dirty="0"/>
          </a:p>
        </p:txBody>
      </p:sp>
      <p:sp>
        <p:nvSpPr>
          <p:cNvPr id="12" name="object 2"/>
          <p:cNvSpPr txBox="1"/>
          <p:nvPr userDrawn="1"/>
        </p:nvSpPr>
        <p:spPr>
          <a:xfrm>
            <a:off x="3568609" y="407276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8" hasCustomPrompt="1"/>
          </p:nvPr>
        </p:nvSpPr>
        <p:spPr>
          <a:xfrm>
            <a:off x="3568609" y="4454423"/>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4" name="object 2"/>
          <p:cNvSpPr txBox="1"/>
          <p:nvPr userDrawn="1"/>
        </p:nvSpPr>
        <p:spPr>
          <a:xfrm>
            <a:off x="3568609" y="5747149"/>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29" hasCustomPrompt="1"/>
          </p:nvPr>
        </p:nvSpPr>
        <p:spPr>
          <a:xfrm>
            <a:off x="3568609" y="6128812"/>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6" name="object 2"/>
          <p:cNvSpPr txBox="1"/>
          <p:nvPr userDrawn="1"/>
        </p:nvSpPr>
        <p:spPr>
          <a:xfrm>
            <a:off x="3568609" y="7415586"/>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7" name="文本占位符 42"/>
          <p:cNvSpPr>
            <a:spLocks noGrp="1"/>
          </p:cNvSpPr>
          <p:nvPr>
            <p:ph type="body" sz="quarter" idx="30" hasCustomPrompt="1"/>
          </p:nvPr>
        </p:nvSpPr>
        <p:spPr>
          <a:xfrm>
            <a:off x="3568609" y="7797250"/>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8" name="object 2"/>
          <p:cNvSpPr txBox="1"/>
          <p:nvPr userDrawn="1"/>
        </p:nvSpPr>
        <p:spPr>
          <a:xfrm>
            <a:off x="388964" y="798833"/>
            <a:ext cx="12112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19" name="文本占位符 42"/>
          <p:cNvSpPr>
            <a:spLocks noGrp="1"/>
          </p:cNvSpPr>
          <p:nvPr>
            <p:ph type="body" sz="quarter" idx="20" hasCustomPrompt="1"/>
          </p:nvPr>
        </p:nvSpPr>
        <p:spPr>
          <a:xfrm>
            <a:off x="388964" y="1202050"/>
            <a:ext cx="3063118" cy="10077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20"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2" name="文本占位符 42"/>
          <p:cNvSpPr>
            <a:spLocks noGrp="1"/>
          </p:cNvSpPr>
          <p:nvPr>
            <p:ph type="body" sz="quarter" idx="31" hasCustomPrompt="1"/>
          </p:nvPr>
        </p:nvSpPr>
        <p:spPr>
          <a:xfrm>
            <a:off x="3568609" y="3311481"/>
            <a:ext cx="2997382" cy="79911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K DEMO P1">
    <p:spTree>
      <p:nvGrpSpPr>
        <p:cNvPr id="1" name=""/>
        <p:cNvGrpSpPr/>
        <p:nvPr/>
      </p:nvGrpSpPr>
      <p:grpSpPr>
        <a:xfrm>
          <a:off x="0" y="0"/>
          <a:ext cx="0" cy="0"/>
          <a:chOff x="0" y="0"/>
          <a:chExt cx="0" cy="0"/>
        </a:xfrm>
      </p:grpSpPr>
      <p:sp>
        <p:nvSpPr>
          <p:cNvPr id="32" name="object 2"/>
          <p:cNvSpPr txBox="1"/>
          <p:nvPr userDrawn="1"/>
        </p:nvSpPr>
        <p:spPr>
          <a:xfrm>
            <a:off x="457200" y="5308989"/>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57200" y="3472091"/>
            <a:ext cx="2616383"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2290271" y="739629"/>
            <a:ext cx="2362200" cy="463926"/>
          </a:xfrm>
          <a:prstGeom prst="rect">
            <a:avLst/>
          </a:prstGeom>
        </p:spPr>
        <p:txBody>
          <a:bodyPr/>
          <a:lstStyle>
            <a:lvl1pPr algn="ctr">
              <a:defRPr sz="2000" b="1">
                <a:latin typeface="SourceHanSansCN-Heavy"/>
              </a:defRPr>
            </a:lvl1pPr>
          </a:lstStyle>
          <a:p>
            <a:pPr lvl="0"/>
            <a:r>
              <a:rPr lang="en-US" altLang="zh-CN"/>
              <a:t>DNAKE kit</a:t>
            </a:r>
            <a:endParaRPr lang="zh-CN" altLang="en-US"/>
          </a:p>
        </p:txBody>
      </p:sp>
      <p:sp>
        <p:nvSpPr>
          <p:cNvPr id="43" name="文本占位符 42"/>
          <p:cNvSpPr>
            <a:spLocks noGrp="1"/>
          </p:cNvSpPr>
          <p:nvPr>
            <p:ph type="body" sz="quarter" idx="19" hasCustomPrompt="1"/>
          </p:nvPr>
        </p:nvSpPr>
        <p:spPr>
          <a:xfrm>
            <a:off x="457201" y="3888635"/>
            <a:ext cx="6045382" cy="1107455"/>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57200" y="5761704"/>
            <a:ext cx="6045382" cy="149279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K DEMO P2">
    <p:spTree>
      <p:nvGrpSpPr>
        <p:cNvPr id="1" name=""/>
        <p:cNvGrpSpPr/>
        <p:nvPr/>
      </p:nvGrpSpPr>
      <p:grpSpPr>
        <a:xfrm>
          <a:off x="0" y="0"/>
          <a:ext cx="0" cy="0"/>
          <a:chOff x="0" y="0"/>
          <a:chExt cx="0" cy="0"/>
        </a:xfrm>
      </p:grpSpPr>
      <p:sp>
        <p:nvSpPr>
          <p:cNvPr id="7" name="object 2"/>
          <p:cNvSpPr txBox="1"/>
          <p:nvPr userDrawn="1"/>
        </p:nvSpPr>
        <p:spPr>
          <a:xfrm>
            <a:off x="388964"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10" name="object 2"/>
          <p:cNvSpPr txBox="1"/>
          <p:nvPr userDrawn="1"/>
        </p:nvSpPr>
        <p:spPr>
          <a:xfrm>
            <a:off x="3657600" y="40386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1" name="文本占位符 42"/>
          <p:cNvSpPr>
            <a:spLocks noGrp="1"/>
          </p:cNvSpPr>
          <p:nvPr>
            <p:ph type="body" sz="quarter" idx="28" hasCustomPrompt="1"/>
          </p:nvPr>
        </p:nvSpPr>
        <p:spPr>
          <a:xfrm>
            <a:off x="3657600" y="4420263"/>
            <a:ext cx="2997382" cy="100449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zh-CN" altLang="en-US" dirty="0"/>
          </a:p>
        </p:txBody>
      </p:sp>
      <p:sp>
        <p:nvSpPr>
          <p:cNvPr id="12" name="object 2"/>
          <p:cNvSpPr txBox="1"/>
          <p:nvPr userDrawn="1"/>
        </p:nvSpPr>
        <p:spPr>
          <a:xfrm>
            <a:off x="3657600" y="534355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9" hasCustomPrompt="1"/>
          </p:nvPr>
        </p:nvSpPr>
        <p:spPr>
          <a:xfrm>
            <a:off x="3657600" y="5725215"/>
            <a:ext cx="2999922" cy="381664"/>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zh-CN" altLang="en-US"/>
          </a:p>
        </p:txBody>
      </p:sp>
      <p:sp>
        <p:nvSpPr>
          <p:cNvPr id="14" name="object 2"/>
          <p:cNvSpPr txBox="1"/>
          <p:nvPr userDrawn="1"/>
        </p:nvSpPr>
        <p:spPr>
          <a:xfrm>
            <a:off x="3657600" y="6025674"/>
            <a:ext cx="2406802"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30" hasCustomPrompt="1"/>
          </p:nvPr>
        </p:nvSpPr>
        <p:spPr>
          <a:xfrm>
            <a:off x="3657600" y="6407338"/>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6" name="文本占位符 42"/>
          <p:cNvSpPr>
            <a:spLocks noGrp="1"/>
          </p:cNvSpPr>
          <p:nvPr>
            <p:ph type="body" sz="quarter" idx="21" hasCustomPrompt="1"/>
          </p:nvPr>
        </p:nvSpPr>
        <p:spPr>
          <a:xfrm>
            <a:off x="394980" y="3387682"/>
            <a:ext cx="2997382" cy="484191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endParaRPr lang="zh-CN" altLang="en-US"/>
          </a:p>
        </p:txBody>
      </p:sp>
      <p:sp>
        <p:nvSpPr>
          <p:cNvPr id="17" name="object 2"/>
          <p:cNvSpPr txBox="1"/>
          <p:nvPr userDrawn="1"/>
        </p:nvSpPr>
        <p:spPr>
          <a:xfrm>
            <a:off x="3657600" y="29718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18" name="文本占位符 42"/>
          <p:cNvSpPr>
            <a:spLocks noGrp="1"/>
          </p:cNvSpPr>
          <p:nvPr>
            <p:ph type="body" sz="quarter" idx="19" hasCustomPrompt="1"/>
          </p:nvPr>
        </p:nvSpPr>
        <p:spPr>
          <a:xfrm>
            <a:off x="3657600" y="3353463"/>
            <a:ext cx="2997382" cy="685137"/>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19" name="object 2"/>
          <p:cNvSpPr txBox="1"/>
          <p:nvPr userDrawn="1"/>
        </p:nvSpPr>
        <p:spPr>
          <a:xfrm>
            <a:off x="388964" y="798833"/>
            <a:ext cx="14398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20" name="文本占位符 42"/>
          <p:cNvSpPr>
            <a:spLocks noGrp="1"/>
          </p:cNvSpPr>
          <p:nvPr>
            <p:ph type="body" sz="quarter" idx="20" hasCustomPrompt="1"/>
          </p:nvPr>
        </p:nvSpPr>
        <p:spPr>
          <a:xfrm>
            <a:off x="388964" y="1202050"/>
            <a:ext cx="3063118" cy="18459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2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K DEMO P3">
    <p:spTree>
      <p:nvGrpSpPr>
        <p:cNvPr id="1" name=""/>
        <p:cNvGrpSpPr/>
        <p:nvPr/>
      </p:nvGrpSpPr>
      <p:grpSpPr>
        <a:xfrm>
          <a:off x="0" y="0"/>
          <a:ext cx="0" cy="0"/>
          <a:chOff x="0" y="0"/>
          <a:chExt cx="0" cy="0"/>
        </a:xfrm>
      </p:grpSpPr>
      <p:sp>
        <p:nvSpPr>
          <p:cNvPr id="7" name="object 2"/>
          <p:cNvSpPr txBox="1"/>
          <p:nvPr userDrawn="1"/>
        </p:nvSpPr>
        <p:spPr>
          <a:xfrm>
            <a:off x="388964" y="2590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21" hasCustomPrompt="1"/>
          </p:nvPr>
        </p:nvSpPr>
        <p:spPr>
          <a:xfrm>
            <a:off x="394980" y="3006681"/>
            <a:ext cx="2997382" cy="548492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r>
              <a:rPr lang="en-US" altLang="zh-CN"/>
              <a:t>20</a:t>
            </a:r>
            <a:endParaRPr lang="en-US" altLang="zh-CN"/>
          </a:p>
          <a:p>
            <a:r>
              <a:rPr lang="en-US" altLang="zh-CN"/>
              <a:t>21</a:t>
            </a:r>
            <a:endParaRPr lang="en-US" altLang="zh-CN"/>
          </a:p>
          <a:p>
            <a:endParaRPr lang="zh-CN" altLang="en-US"/>
          </a:p>
        </p:txBody>
      </p:sp>
      <p:sp>
        <p:nvSpPr>
          <p:cNvPr id="12" name="object 2"/>
          <p:cNvSpPr txBox="1"/>
          <p:nvPr userDrawn="1"/>
        </p:nvSpPr>
        <p:spPr>
          <a:xfrm>
            <a:off x="3581400" y="25908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8" hasCustomPrompt="1"/>
          </p:nvPr>
        </p:nvSpPr>
        <p:spPr>
          <a:xfrm>
            <a:off x="3581400" y="2972464"/>
            <a:ext cx="2997382" cy="105235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zh-CN" altLang="en-US" dirty="0"/>
          </a:p>
        </p:txBody>
      </p:sp>
      <p:sp>
        <p:nvSpPr>
          <p:cNvPr id="14" name="object 2"/>
          <p:cNvSpPr txBox="1"/>
          <p:nvPr userDrawn="1"/>
        </p:nvSpPr>
        <p:spPr>
          <a:xfrm>
            <a:off x="3581400" y="397594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29" hasCustomPrompt="1"/>
          </p:nvPr>
        </p:nvSpPr>
        <p:spPr>
          <a:xfrm>
            <a:off x="3581400" y="4357604"/>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6" name="object 2"/>
          <p:cNvSpPr txBox="1"/>
          <p:nvPr userDrawn="1"/>
        </p:nvSpPr>
        <p:spPr>
          <a:xfrm>
            <a:off x="3581400" y="5644378"/>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7" name="文本占位符 42"/>
          <p:cNvSpPr>
            <a:spLocks noGrp="1"/>
          </p:cNvSpPr>
          <p:nvPr>
            <p:ph type="body" sz="quarter" idx="30" hasCustomPrompt="1"/>
          </p:nvPr>
        </p:nvSpPr>
        <p:spPr>
          <a:xfrm>
            <a:off x="3581400" y="6026042"/>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8" name="object 2"/>
          <p:cNvSpPr txBox="1"/>
          <p:nvPr userDrawn="1"/>
        </p:nvSpPr>
        <p:spPr>
          <a:xfrm>
            <a:off x="388964" y="798833"/>
            <a:ext cx="12112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19" name="文本占位符 42"/>
          <p:cNvSpPr>
            <a:spLocks noGrp="1"/>
          </p:cNvSpPr>
          <p:nvPr>
            <p:ph type="body" sz="quarter" idx="20" hasCustomPrompt="1"/>
          </p:nvPr>
        </p:nvSpPr>
        <p:spPr>
          <a:xfrm>
            <a:off x="388964" y="1202050"/>
            <a:ext cx="3063118" cy="10077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20"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室内机 P1">
    <p:spTree>
      <p:nvGrpSpPr>
        <p:cNvPr id="1" name=""/>
        <p:cNvGrpSpPr/>
        <p:nvPr/>
      </p:nvGrpSpPr>
      <p:grpSpPr>
        <a:xfrm>
          <a:off x="0" y="0"/>
          <a:ext cx="0" cy="0"/>
          <a:chOff x="0" y="0"/>
          <a:chExt cx="0" cy="0"/>
        </a:xfrm>
      </p:grpSpPr>
      <p:sp>
        <p:nvSpPr>
          <p:cNvPr id="32" name="object 2"/>
          <p:cNvSpPr txBox="1"/>
          <p:nvPr userDrawn="1"/>
        </p:nvSpPr>
        <p:spPr>
          <a:xfrm>
            <a:off x="425602" y="2796229"/>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1600" b="1">
                <a:latin typeface="SourceHanSansCN-Heavy"/>
              </a:defRPr>
            </a:lvl1pPr>
          </a:lstStyle>
          <a:p>
            <a:pPr lvl="0"/>
            <a:r>
              <a:rPr lang="en-US" altLang="zh-CN" dirty="0"/>
              <a:t>DNAKE</a:t>
            </a:r>
            <a:endParaRPr lang="zh-CN" altLang="en-US" dirty="0"/>
          </a:p>
        </p:txBody>
      </p:sp>
      <p:sp>
        <p:nvSpPr>
          <p:cNvPr id="43" name="文本占位符 42"/>
          <p:cNvSpPr>
            <a:spLocks noGrp="1"/>
          </p:cNvSpPr>
          <p:nvPr>
            <p:ph type="body" sz="quarter" idx="19" hasCustomPrompt="1"/>
          </p:nvPr>
        </p:nvSpPr>
        <p:spPr>
          <a:xfrm>
            <a:off x="431618" y="1161974"/>
            <a:ext cx="3378382" cy="1581226"/>
          </a:xfrm>
          <a:prstGeom prst="rect">
            <a:avLst/>
          </a:prstGeom>
        </p:spPr>
        <p:txBody>
          <a:bodyPr/>
          <a:lstStyle>
            <a:lvl1pPr marL="0" indent="0">
              <a:lnSpc>
                <a:spcPct val="150000"/>
              </a:lnSpc>
              <a:buSzPct val="70000"/>
              <a:buFont typeface="Wingdings" panose="05000000000000000000" pitchFamily="2" charset="2"/>
              <a:buNone/>
              <a:defRPr sz="10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3212178"/>
            <a:ext cx="6045382" cy="1829016"/>
          </a:xfrm>
          <a:prstGeom prst="rect">
            <a:avLst/>
          </a:prstGeom>
        </p:spPr>
        <p:txBody>
          <a:bodyPr/>
          <a:lstStyle>
            <a:lvl1pPr marL="176530" indent="-176530">
              <a:lnSpc>
                <a:spcPct val="150000"/>
              </a:lnSpc>
              <a:buSzPct val="70000"/>
              <a:buFont typeface="Wingdings" panose="05000000000000000000" pitchFamily="2" charset="2"/>
              <a:buChar char="l"/>
              <a:defRPr sz="10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25602" y="509422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551010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0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en-US" altLang="zh-CN" dirty="0"/>
          </a:p>
          <a:p>
            <a:r>
              <a:rPr lang="en-US" altLang="zh-CN" dirty="0"/>
              <a:t>8</a:t>
            </a:r>
            <a:endParaRPr lang="en-US" altLang="zh-CN" dirty="0"/>
          </a:p>
          <a:p>
            <a:r>
              <a:rPr lang="en-US" altLang="zh-CN" dirty="0"/>
              <a:t>9</a:t>
            </a:r>
            <a:endParaRPr lang="en-US" altLang="zh-CN" dirty="0"/>
          </a:p>
          <a:p>
            <a:r>
              <a:rPr lang="en-US" altLang="zh-CN" dirty="0"/>
              <a:t>10</a:t>
            </a:r>
            <a:endParaRPr lang="en-US" altLang="zh-CN" dirty="0"/>
          </a:p>
          <a:p>
            <a:r>
              <a:rPr lang="en-US" altLang="zh-CN" dirty="0"/>
              <a:t>11</a:t>
            </a:r>
            <a:endParaRPr lang="en-US" altLang="zh-CN" dirty="0"/>
          </a:p>
          <a:p>
            <a:endParaRPr lang="zh-CN" altLang="en-US" dirty="0"/>
          </a:p>
        </p:txBody>
      </p:sp>
      <p:sp>
        <p:nvSpPr>
          <p:cNvPr id="47" name="文本占位符 42"/>
          <p:cNvSpPr>
            <a:spLocks noGrp="1"/>
          </p:cNvSpPr>
          <p:nvPr>
            <p:ph type="body" sz="quarter" idx="22" hasCustomPrompt="1"/>
          </p:nvPr>
        </p:nvSpPr>
        <p:spPr>
          <a:xfrm>
            <a:off x="3444283" y="5510104"/>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0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r>
              <a:rPr lang="en-US" altLang="zh-CN" dirty="0">
                <a:latin typeface="SourceHanSansCN-Light"/>
              </a:rPr>
              <a:t>8</a:t>
            </a:r>
            <a:endParaRPr lang="en-US" altLang="zh-CN" dirty="0">
              <a:latin typeface="SourceHanSansCN-Light"/>
            </a:endParaRPr>
          </a:p>
          <a:p>
            <a:pPr lvl="0"/>
            <a:r>
              <a:rPr lang="en-US" altLang="zh-CN" dirty="0">
                <a:latin typeface="SourceHanSansCN-Light"/>
              </a:rPr>
              <a:t>9</a:t>
            </a:r>
            <a:endParaRPr lang="en-US" altLang="zh-CN" dirty="0">
              <a:latin typeface="SourceHanSansCN-Light"/>
            </a:endParaRPr>
          </a:p>
          <a:p>
            <a:pPr lvl="0"/>
            <a:r>
              <a:rPr lang="en-US" altLang="zh-CN" dirty="0">
                <a:latin typeface="SourceHanSansCN-Light"/>
              </a:rPr>
              <a:t>10</a:t>
            </a:r>
            <a:endParaRPr lang="en-US" altLang="zh-CN" dirty="0">
              <a:latin typeface="SourceHanSansCN-Light"/>
            </a:endParaRPr>
          </a:p>
          <a:p>
            <a:pPr lvl="0"/>
            <a:r>
              <a:rPr lang="en-US" altLang="zh-CN" dirty="0">
                <a:latin typeface="SourceHanSansCN-Light"/>
              </a:rPr>
              <a:t>11</a:t>
            </a:r>
            <a:endParaRPr lang="en-US" altLang="zh-CN" dirty="0">
              <a:latin typeface="SourceHanSansCN-Light"/>
            </a:endParaRPr>
          </a:p>
          <a:p>
            <a:pPr lvl="0"/>
            <a:endParaRPr lang="en-US" altLang="zh-CN" dirty="0">
              <a:latin typeface="SourceHanSansCN-Light"/>
            </a:endParaRPr>
          </a:p>
          <a:p>
            <a:pPr lvl="0"/>
            <a:endParaRPr lang="zh-CN" alt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室内机 P2">
    <p:spTree>
      <p:nvGrpSpPr>
        <p:cNvPr id="1" name=""/>
        <p:cNvGrpSpPr/>
        <p:nvPr/>
      </p:nvGrpSpPr>
      <p:grpSpPr>
        <a:xfrm>
          <a:off x="0" y="0"/>
          <a:ext cx="0" cy="0"/>
          <a:chOff x="0" y="0"/>
          <a:chExt cx="0" cy="0"/>
        </a:xfrm>
      </p:grpSpPr>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61974"/>
            <a:ext cx="2997382" cy="83276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zh-CN" altLang="en-US"/>
          </a:p>
        </p:txBody>
      </p:sp>
      <p:sp>
        <p:nvSpPr>
          <p:cNvPr id="20" name="object 2"/>
          <p:cNvSpPr txBox="1"/>
          <p:nvPr userDrawn="1"/>
        </p:nvSpPr>
        <p:spPr>
          <a:xfrm>
            <a:off x="431618" y="199473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37640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30192"/>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4111856"/>
            <a:ext cx="2999922" cy="112786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zh-CN" altLang="en-US"/>
          </a:p>
        </p:txBody>
      </p:sp>
      <p:sp>
        <p:nvSpPr>
          <p:cNvPr id="26" name="object 2"/>
          <p:cNvSpPr txBox="1"/>
          <p:nvPr userDrawn="1"/>
        </p:nvSpPr>
        <p:spPr>
          <a:xfrm>
            <a:off x="3455416" y="780311"/>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61975"/>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两线中间设备+开锁模块 P1">
    <p:spTree>
      <p:nvGrpSpPr>
        <p:cNvPr id="1" name=""/>
        <p:cNvGrpSpPr/>
        <p:nvPr/>
      </p:nvGrpSpPr>
      <p:grpSpPr>
        <a:xfrm>
          <a:off x="0" y="0"/>
          <a:ext cx="0" cy="0"/>
          <a:chOff x="0" y="0"/>
          <a:chExt cx="0" cy="0"/>
        </a:xfrm>
      </p:grpSpPr>
      <p:sp>
        <p:nvSpPr>
          <p:cNvPr id="32" name="object 2"/>
          <p:cNvSpPr txBox="1"/>
          <p:nvPr userDrawn="1"/>
        </p:nvSpPr>
        <p:spPr>
          <a:xfrm>
            <a:off x="425602" y="2233702"/>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196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2649651"/>
            <a:ext cx="6045382" cy="87945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35057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3921583"/>
            <a:ext cx="3149782" cy="324121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en-US" altLang="zh-CN" dirty="0"/>
          </a:p>
          <a:p>
            <a:r>
              <a:rPr lang="en-US" altLang="zh-CN" dirty="0"/>
              <a:t>8</a:t>
            </a:r>
            <a:endParaRPr lang="en-US" altLang="zh-CN" dirty="0"/>
          </a:p>
          <a:p>
            <a:r>
              <a:rPr lang="en-US" altLang="zh-CN" dirty="0"/>
              <a:t>9</a:t>
            </a:r>
            <a:endParaRPr lang="en-US" altLang="zh-CN" dirty="0"/>
          </a:p>
          <a:p>
            <a:r>
              <a:rPr lang="en-US" altLang="zh-CN" dirty="0"/>
              <a:t>10</a:t>
            </a:r>
            <a:endParaRPr lang="en-US" altLang="zh-CN" dirty="0"/>
          </a:p>
          <a:p>
            <a:r>
              <a:rPr lang="en-US" altLang="zh-CN" dirty="0"/>
              <a:t>11</a:t>
            </a:r>
            <a:endParaRPr lang="en-US" altLang="zh-CN" dirty="0"/>
          </a:p>
          <a:p>
            <a:r>
              <a:rPr lang="en-US" altLang="zh-CN" dirty="0"/>
              <a:t>12</a:t>
            </a:r>
            <a:endParaRPr lang="en-US" altLang="zh-CN" dirty="0"/>
          </a:p>
          <a:p>
            <a:r>
              <a:rPr lang="en-US" altLang="zh-CN" dirty="0"/>
              <a:t>13</a:t>
            </a:r>
            <a:endParaRPr lang="zh-CN" altLang="en-US" dirty="0"/>
          </a:p>
        </p:txBody>
      </p:sp>
      <p:sp>
        <p:nvSpPr>
          <p:cNvPr id="10" name="object 2"/>
          <p:cNvSpPr txBox="1"/>
          <p:nvPr userDrawn="1"/>
        </p:nvSpPr>
        <p:spPr>
          <a:xfrm>
            <a:off x="3581400" y="3505700"/>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11" name="文本占位符 42"/>
          <p:cNvSpPr>
            <a:spLocks noGrp="1"/>
          </p:cNvSpPr>
          <p:nvPr>
            <p:ph type="body" sz="quarter" idx="31" hasCustomPrompt="1"/>
          </p:nvPr>
        </p:nvSpPr>
        <p:spPr>
          <a:xfrm>
            <a:off x="3581400" y="3921582"/>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P2">
    <p:spTree>
      <p:nvGrpSpPr>
        <p:cNvPr id="1" name=""/>
        <p:cNvGrpSpPr/>
        <p:nvPr/>
      </p:nvGrpSpPr>
      <p:grpSpPr>
        <a:xfrm>
          <a:off x="0" y="0"/>
          <a:ext cx="0" cy="0"/>
          <a:chOff x="0" y="0"/>
          <a:chExt cx="0" cy="0"/>
        </a:xfrm>
      </p:grpSpPr>
      <p:sp>
        <p:nvSpPr>
          <p:cNvPr id="33" name="object 2"/>
          <p:cNvSpPr txBox="1"/>
          <p:nvPr userDrawn="1"/>
        </p:nvSpPr>
        <p:spPr>
          <a:xfrm>
            <a:off x="431618" y="798387"/>
            <a:ext cx="2094160" cy="361315"/>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Display</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43" name="文本占位符 42"/>
          <p:cNvSpPr>
            <a:spLocks noGrp="1"/>
          </p:cNvSpPr>
          <p:nvPr>
            <p:ph type="body" sz="quarter" idx="19" hasCustomPrompt="1"/>
          </p:nvPr>
        </p:nvSpPr>
        <p:spPr>
          <a:xfrm>
            <a:off x="431618" y="1180050"/>
            <a:ext cx="2997382" cy="82223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20" name="object 2"/>
          <p:cNvSpPr txBox="1"/>
          <p:nvPr userDrawn="1"/>
        </p:nvSpPr>
        <p:spPr>
          <a:xfrm>
            <a:off x="431618" y="20210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Audio</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21" name="文本占位符 42"/>
          <p:cNvSpPr>
            <a:spLocks noGrp="1"/>
          </p:cNvSpPr>
          <p:nvPr>
            <p:ph type="body" sz="quarter" idx="28" hasCustomPrompt="1"/>
          </p:nvPr>
        </p:nvSpPr>
        <p:spPr>
          <a:xfrm>
            <a:off x="431618" y="2402687"/>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736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MS Mincho" panose="02020609040205080304" charset="-128"/>
                <a:ea typeface="MS Mincho" panose="02020609040205080304" charset="-128"/>
                <a:cs typeface="Source Han Sans CN Bold"/>
              </a:rPr>
              <a:t>Video</a:t>
            </a:r>
            <a:endParaRPr lang="en-US" sz="1500" b="1" spc="-10" dirty="0">
              <a:solidFill>
                <a:srgbClr val="EE8200"/>
              </a:solidFill>
              <a:latin typeface="MS Mincho" panose="02020609040205080304" charset="-128"/>
              <a:ea typeface="MS Mincho" panose="02020609040205080304" charset="-128"/>
              <a:cs typeface="Source Han Sans CN Bold"/>
            </a:endParaRPr>
          </a:p>
        </p:txBody>
      </p:sp>
      <p:sp>
        <p:nvSpPr>
          <p:cNvPr id="23" name="文本占位符 42"/>
          <p:cNvSpPr>
            <a:spLocks noGrp="1"/>
          </p:cNvSpPr>
          <p:nvPr>
            <p:ph type="body" sz="quarter" idx="29" hasCustomPrompt="1"/>
          </p:nvPr>
        </p:nvSpPr>
        <p:spPr>
          <a:xfrm>
            <a:off x="431618" y="4155287"/>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MS Mincho" panose="02020609040205080304" charset="-128"/>
                <a:ea typeface="MS Mincho" panose="02020609040205080304" charset="-128"/>
                <a:cs typeface="Source Han Sans CN Bold"/>
              </a:rPr>
              <a:t>Networking</a:t>
            </a:r>
            <a:endParaRPr lang="en-US" altLang="zh-CN" sz="1500" b="1" spc="-10" dirty="0">
              <a:solidFill>
                <a:srgbClr val="EE8200"/>
              </a:solidFill>
              <a:latin typeface="MS Mincho" panose="02020609040205080304" charset="-128"/>
              <a:ea typeface="MS Mincho" panose="02020609040205080304" charset="-128"/>
              <a:cs typeface="Source Han Sans CN Bold"/>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28" name="object 2"/>
          <p:cNvSpPr txBox="1"/>
          <p:nvPr userDrawn="1"/>
        </p:nvSpPr>
        <p:spPr>
          <a:xfrm>
            <a:off x="3444240" y="1789421"/>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MS Mincho" panose="02020609040205080304" charset="-128"/>
                <a:ea typeface="MS Mincho" panose="02020609040205080304" charset="-128"/>
                <a:cs typeface="Source Han Sans CN Bold"/>
              </a:rPr>
              <a:t>Package Features</a:t>
            </a:r>
            <a:endParaRPr lang="en-US" altLang="zh-CN" sz="1500" b="1" spc="-10">
              <a:solidFill>
                <a:srgbClr val="EE8200"/>
              </a:solidFill>
              <a:latin typeface="MS Mincho" panose="02020609040205080304" charset="-128"/>
              <a:ea typeface="MS Mincho" panose="02020609040205080304" charset="-128"/>
              <a:cs typeface="Source Han Sans CN Bold"/>
            </a:endParaRPr>
          </a:p>
        </p:txBody>
      </p:sp>
      <p:sp>
        <p:nvSpPr>
          <p:cNvPr id="29" name="文本占位符 42"/>
          <p:cNvSpPr>
            <a:spLocks noGrp="1"/>
          </p:cNvSpPr>
          <p:nvPr>
            <p:ph type="body" sz="quarter" idx="31" hasCustomPrompt="1"/>
          </p:nvPr>
        </p:nvSpPr>
        <p:spPr>
          <a:xfrm>
            <a:off x="3444240" y="2171084"/>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B9专用">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31618" y="45720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634" y="4953001"/>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50299" y="4953000"/>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B9 P2">
    <p:spTree>
      <p:nvGrpSpPr>
        <p:cNvPr id="1" name=""/>
        <p:cNvGrpSpPr/>
        <p:nvPr/>
      </p:nvGrpSpPr>
      <p:grpSpPr>
        <a:xfrm>
          <a:off x="0" y="0"/>
          <a:ext cx="0" cy="0"/>
          <a:chOff x="0" y="0"/>
          <a:chExt cx="0" cy="0"/>
        </a:xfrm>
      </p:grpSpPr>
      <p:sp>
        <p:nvSpPr>
          <p:cNvPr id="33" name="object 2"/>
          <p:cNvSpPr txBox="1"/>
          <p:nvPr userDrawn="1"/>
        </p:nvSpPr>
        <p:spPr>
          <a:xfrm>
            <a:off x="431618" y="7983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80050"/>
            <a:ext cx="2997382" cy="60937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20" name="object 2"/>
          <p:cNvSpPr txBox="1"/>
          <p:nvPr userDrawn="1"/>
        </p:nvSpPr>
        <p:spPr>
          <a:xfrm>
            <a:off x="431618" y="17889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17065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5415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3923250"/>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28" name="object 2"/>
          <p:cNvSpPr txBox="1"/>
          <p:nvPr userDrawn="1"/>
        </p:nvSpPr>
        <p:spPr>
          <a:xfrm>
            <a:off x="3444240" y="1789421"/>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29" name="文本占位符 42"/>
          <p:cNvSpPr>
            <a:spLocks noGrp="1"/>
          </p:cNvSpPr>
          <p:nvPr>
            <p:ph type="body" sz="quarter" idx="31" hasCustomPrompt="1"/>
          </p:nvPr>
        </p:nvSpPr>
        <p:spPr>
          <a:xfrm>
            <a:off x="3444240" y="2171084"/>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P1">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25602" y="4260616"/>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464161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464161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智能家居">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25602" y="4260616"/>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Technical Parameters</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464161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464161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智能家居2">
    <p:spTree>
      <p:nvGrpSpPr>
        <p:cNvPr id="1" name=""/>
        <p:cNvGrpSpPr/>
        <p:nvPr/>
      </p:nvGrpSpPr>
      <p:grpSpPr>
        <a:xfrm>
          <a:off x="0" y="0"/>
          <a:ext cx="0" cy="0"/>
          <a:chOff x="0" y="0"/>
          <a:chExt cx="0" cy="0"/>
        </a:xfrm>
      </p:grpSpPr>
      <p:sp>
        <p:nvSpPr>
          <p:cNvPr id="32" name="object 2"/>
          <p:cNvSpPr txBox="1"/>
          <p:nvPr userDrawn="1"/>
        </p:nvSpPr>
        <p:spPr>
          <a:xfrm>
            <a:off x="431336" y="2971675"/>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06309" y="1026942"/>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2811" y="3313271"/>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31336" y="4988065"/>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Technical Parameters</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352" y="536906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50017" y="5369065"/>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智能家居Smoke">
    <p:spTree>
      <p:nvGrpSpPr>
        <p:cNvPr id="1" name=""/>
        <p:cNvGrpSpPr/>
        <p:nvPr/>
      </p:nvGrpSpPr>
      <p:grpSpPr>
        <a:xfrm>
          <a:off x="0" y="0"/>
          <a:ext cx="0" cy="0"/>
          <a:chOff x="0" y="0"/>
          <a:chExt cx="0" cy="0"/>
        </a:xfrm>
      </p:grpSpPr>
      <p:sp>
        <p:nvSpPr>
          <p:cNvPr id="32" name="object 2"/>
          <p:cNvSpPr txBox="1"/>
          <p:nvPr userDrawn="1"/>
        </p:nvSpPr>
        <p:spPr>
          <a:xfrm>
            <a:off x="430043" y="3309973"/>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06309" y="1026942"/>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1518" y="3651569"/>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30043" y="5326363"/>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Technical Parameters</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6059" y="5707364"/>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8724" y="5707363"/>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智能家居Gas">
    <p:spTree>
      <p:nvGrpSpPr>
        <p:cNvPr id="1" name=""/>
        <p:cNvGrpSpPr/>
        <p:nvPr/>
      </p:nvGrpSpPr>
      <p:grpSpPr>
        <a:xfrm>
          <a:off x="0" y="0"/>
          <a:ext cx="0" cy="0"/>
          <a:chOff x="0" y="0"/>
          <a:chExt cx="0" cy="0"/>
        </a:xfrm>
      </p:grpSpPr>
      <p:sp>
        <p:nvSpPr>
          <p:cNvPr id="32" name="object 2"/>
          <p:cNvSpPr txBox="1"/>
          <p:nvPr userDrawn="1"/>
        </p:nvSpPr>
        <p:spPr>
          <a:xfrm>
            <a:off x="430043" y="3309973"/>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06309" y="1026942"/>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1518" y="3651569"/>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26443" y="5453027"/>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Technical Parameters</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2459" y="5834028"/>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5124" y="583402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智能家居Door and windows">
    <p:spTree>
      <p:nvGrpSpPr>
        <p:cNvPr id="1" name=""/>
        <p:cNvGrpSpPr/>
        <p:nvPr/>
      </p:nvGrpSpPr>
      <p:grpSpPr>
        <a:xfrm>
          <a:off x="0" y="0"/>
          <a:ext cx="0" cy="0"/>
          <a:chOff x="0" y="0"/>
          <a:chExt cx="0" cy="0"/>
        </a:xfrm>
      </p:grpSpPr>
      <p:sp>
        <p:nvSpPr>
          <p:cNvPr id="32" name="object 2"/>
          <p:cNvSpPr txBox="1"/>
          <p:nvPr userDrawn="1"/>
        </p:nvSpPr>
        <p:spPr>
          <a:xfrm>
            <a:off x="431336" y="2971675"/>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06309" y="1026942"/>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2811" y="3313271"/>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43555" y="4560286"/>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Technical Parameters</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49571" y="494128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62236" y="494128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智能家居Hub">
    <p:spTree>
      <p:nvGrpSpPr>
        <p:cNvPr id="1" name=""/>
        <p:cNvGrpSpPr/>
        <p:nvPr/>
      </p:nvGrpSpPr>
      <p:grpSpPr>
        <a:xfrm>
          <a:off x="0" y="0"/>
          <a:ext cx="0" cy="0"/>
          <a:chOff x="0" y="0"/>
          <a:chExt cx="0" cy="0"/>
        </a:xfrm>
      </p:grpSpPr>
      <p:sp>
        <p:nvSpPr>
          <p:cNvPr id="32" name="object 2"/>
          <p:cNvSpPr txBox="1"/>
          <p:nvPr userDrawn="1"/>
        </p:nvSpPr>
        <p:spPr>
          <a:xfrm>
            <a:off x="409334" y="2963603"/>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09334" y="1107399"/>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3336" y="3373489"/>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09334" y="4334995"/>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Technical Parameters</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23336" y="4756660"/>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en-US" altLang="zh-CN" dirty="0"/>
          </a:p>
          <a:p>
            <a:r>
              <a:rPr lang="en-US" altLang="zh-CN" dirty="0"/>
              <a:t>8</a:t>
            </a:r>
            <a:endParaRPr lang="en-US" altLang="zh-CN" dirty="0"/>
          </a:p>
          <a:p>
            <a:r>
              <a:rPr lang="en-US" altLang="zh-CN" dirty="0"/>
              <a:t>9</a:t>
            </a:r>
            <a:endParaRPr lang="en-US" altLang="zh-CN" dirty="0"/>
          </a:p>
          <a:p>
            <a:r>
              <a:rPr lang="en-US" altLang="zh-CN" dirty="0"/>
              <a:t>10</a:t>
            </a:r>
            <a:endParaRPr lang="en-US" altLang="zh-CN" dirty="0"/>
          </a:p>
          <a:p>
            <a:r>
              <a:rPr lang="en-US" altLang="zh-CN" dirty="0"/>
              <a:t>11</a:t>
            </a:r>
            <a:endParaRPr lang="en-US" altLang="zh-CN" dirty="0"/>
          </a:p>
          <a:p>
            <a:endParaRPr lang="zh-CN" altLang="en-US" dirty="0"/>
          </a:p>
        </p:txBody>
      </p:sp>
      <p:sp>
        <p:nvSpPr>
          <p:cNvPr id="47" name="文本占位符 42"/>
          <p:cNvSpPr>
            <a:spLocks noGrp="1"/>
          </p:cNvSpPr>
          <p:nvPr>
            <p:ph type="body" sz="quarter" idx="22" hasCustomPrompt="1"/>
          </p:nvPr>
        </p:nvSpPr>
        <p:spPr>
          <a:xfrm>
            <a:off x="3436001" y="4756659"/>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PoE Splitter_P1">
    <p:spTree>
      <p:nvGrpSpPr>
        <p:cNvPr id="1" name=""/>
        <p:cNvGrpSpPr/>
        <p:nvPr/>
      </p:nvGrpSpPr>
      <p:grpSpPr>
        <a:xfrm>
          <a:off x="0" y="0"/>
          <a:ext cx="0" cy="0"/>
          <a:chOff x="0" y="0"/>
          <a:chExt cx="0" cy="0"/>
        </a:xfrm>
      </p:grpSpPr>
      <p:sp>
        <p:nvSpPr>
          <p:cNvPr id="33" name="object 2"/>
          <p:cNvSpPr txBox="1"/>
          <p:nvPr userDrawn="1"/>
        </p:nvSpPr>
        <p:spPr>
          <a:xfrm>
            <a:off x="431618" y="1161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Splitter</a:t>
            </a:r>
            <a:endParaRPr lang="zh-CN" altLang="en-US"/>
          </a:p>
        </p:txBody>
      </p:sp>
      <p:sp>
        <p:nvSpPr>
          <p:cNvPr id="43" name="文本占位符 42"/>
          <p:cNvSpPr>
            <a:spLocks noGrp="1"/>
          </p:cNvSpPr>
          <p:nvPr>
            <p:ph type="body" sz="quarter" idx="19" hasCustomPrompt="1"/>
          </p:nvPr>
        </p:nvSpPr>
        <p:spPr>
          <a:xfrm>
            <a:off x="431618" y="1577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3387682"/>
            <a:ext cx="3378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617-P1">
    <p:spTree>
      <p:nvGrpSpPr>
        <p:cNvPr id="1" name=""/>
        <p:cNvGrpSpPr/>
        <p:nvPr/>
      </p:nvGrpSpPr>
      <p:grpSpPr>
        <a:xfrm>
          <a:off x="0" y="0"/>
          <a:ext cx="0" cy="0"/>
          <a:chOff x="0" y="0"/>
          <a:chExt cx="0" cy="0"/>
        </a:xfrm>
      </p:grpSpPr>
      <p:sp>
        <p:nvSpPr>
          <p:cNvPr id="32" name="object 2"/>
          <p:cNvSpPr txBox="1"/>
          <p:nvPr userDrawn="1"/>
        </p:nvSpPr>
        <p:spPr>
          <a:xfrm>
            <a:off x="425602" y="2304141"/>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dirty="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5602" y="2661521"/>
            <a:ext cx="3993398"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en-US" altLang="zh-CN" dirty="0">
              <a:latin typeface="SourceHanSansCN-Light"/>
            </a:endParaRPr>
          </a:p>
          <a:p>
            <a:pPr lvl="0"/>
            <a:r>
              <a:rPr lang="en-US" altLang="zh-CN" dirty="0">
                <a:latin typeface="SourceHanSansCN-Light"/>
              </a:rPr>
              <a:t>7</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45" name="object 2"/>
          <p:cNvSpPr txBox="1"/>
          <p:nvPr userDrawn="1"/>
        </p:nvSpPr>
        <p:spPr>
          <a:xfrm>
            <a:off x="425602" y="4260616"/>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464161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4283" y="4641616"/>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S06">
    <p:spTree>
      <p:nvGrpSpPr>
        <p:cNvPr id="1" name=""/>
        <p:cNvGrpSpPr/>
        <p:nvPr/>
      </p:nvGrpSpPr>
      <p:grpSpPr>
        <a:xfrm>
          <a:off x="0" y="0"/>
          <a:ext cx="0" cy="0"/>
          <a:chOff x="0" y="0"/>
          <a:chExt cx="0" cy="0"/>
        </a:xfrm>
      </p:grpSpPr>
      <p:sp>
        <p:nvSpPr>
          <p:cNvPr id="45" name="object 2"/>
          <p:cNvSpPr txBox="1"/>
          <p:nvPr userDrawn="1"/>
        </p:nvSpPr>
        <p:spPr>
          <a:xfrm>
            <a:off x="438368" y="2014632"/>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634" y="2377552"/>
            <a:ext cx="3378382" cy="1165344"/>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endParaRPr lang="zh-CN" altLang="en-US"/>
          </a:p>
        </p:txBody>
      </p:sp>
      <p:sp>
        <p:nvSpPr>
          <p:cNvPr id="9" name="文本占位符 42"/>
          <p:cNvSpPr>
            <a:spLocks noGrp="1"/>
          </p:cNvSpPr>
          <p:nvPr>
            <p:ph type="body" sz="quarter" idx="22" hasCustomPrompt="1"/>
          </p:nvPr>
        </p:nvSpPr>
        <p:spPr>
          <a:xfrm>
            <a:off x="437634" y="1277105"/>
            <a:ext cx="3378382" cy="81989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endParaRPr lang="en-US" altLang="zh-CN" dirty="0"/>
          </a:p>
          <a:p>
            <a:endParaRPr lang="zh-CN" altLang="en-US" dirty="0"/>
          </a:p>
        </p:txBody>
      </p:sp>
      <p:sp>
        <p:nvSpPr>
          <p:cNvPr id="11"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Available Model</a:t>
            </a:r>
            <a:endParaRPr lang="en-US" sz="1500" b="1" spc="-10">
              <a:solidFill>
                <a:srgbClr val="EE8200"/>
              </a:solidFill>
              <a:latin typeface="Source Han Sans CN Bold"/>
              <a:cs typeface="Source Han Sans CN Bold"/>
            </a:endParaRPr>
          </a:p>
        </p:txBody>
      </p:sp>
      <p:sp>
        <p:nvSpPr>
          <p:cNvPr id="12" name="文本占位符 40"/>
          <p:cNvSpPr>
            <a:spLocks noGrp="1"/>
          </p:cNvSpPr>
          <p:nvPr>
            <p:ph type="body" sz="quarter" idx="23" hasCustomPrompt="1"/>
          </p:nvPr>
        </p:nvSpPr>
        <p:spPr>
          <a:xfrm>
            <a:off x="3816016" y="817672"/>
            <a:ext cx="2737184"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防雨罩 P1">
    <p:spTree>
      <p:nvGrpSpPr>
        <p:cNvPr id="1" name=""/>
        <p:cNvGrpSpPr/>
        <p:nvPr/>
      </p:nvGrpSpPr>
      <p:grpSpPr>
        <a:xfrm>
          <a:off x="0" y="0"/>
          <a:ext cx="0" cy="0"/>
          <a:chOff x="0" y="0"/>
          <a:chExt cx="0" cy="0"/>
        </a:xfrm>
      </p:grpSpPr>
      <p:sp>
        <p:nvSpPr>
          <p:cNvPr id="45" name="object 2"/>
          <p:cNvSpPr txBox="1"/>
          <p:nvPr userDrawn="1"/>
        </p:nvSpPr>
        <p:spPr>
          <a:xfrm>
            <a:off x="439052" y="2122320"/>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9052" y="2552177"/>
            <a:ext cx="3378382" cy="91215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zh-CN" altLang="en-US" dirty="0"/>
          </a:p>
        </p:txBody>
      </p:sp>
      <p:sp>
        <p:nvSpPr>
          <p:cNvPr id="7" name="object 2"/>
          <p:cNvSpPr txBox="1"/>
          <p:nvPr userDrawn="1"/>
        </p:nvSpPr>
        <p:spPr>
          <a:xfrm>
            <a:off x="431618" y="3392899"/>
            <a:ext cx="2565582"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Products with Rain Hood</a:t>
            </a:r>
            <a:endParaRPr lang="en-US" altLang="zh-CN" sz="1500" b="1" spc="-10" dirty="0">
              <a:solidFill>
                <a:srgbClr val="EE8200"/>
              </a:solidFill>
              <a:latin typeface="Source Han Sans CN Bold"/>
              <a:cs typeface="Source Han Sans CN Bold"/>
            </a:endParaRPr>
          </a:p>
        </p:txBody>
      </p:sp>
      <p:sp>
        <p:nvSpPr>
          <p:cNvPr id="9" name="文本占位符 42"/>
          <p:cNvSpPr>
            <a:spLocks noGrp="1"/>
          </p:cNvSpPr>
          <p:nvPr>
            <p:ph type="body" sz="quarter" idx="22" hasCustomPrompt="1"/>
          </p:nvPr>
        </p:nvSpPr>
        <p:spPr>
          <a:xfrm>
            <a:off x="437634" y="1277104"/>
            <a:ext cx="3378382" cy="91215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endParaRPr lang="zh-CN" altLang="en-US"/>
          </a:p>
        </p:txBody>
      </p:sp>
      <p:sp>
        <p:nvSpPr>
          <p:cNvPr id="11"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Available Model</a:t>
            </a:r>
            <a:endParaRPr lang="en-US" sz="1500" b="1" spc="-10">
              <a:solidFill>
                <a:srgbClr val="EE8200"/>
              </a:solidFill>
              <a:latin typeface="Source Han Sans CN Bold"/>
              <a:cs typeface="Source Han Sans CN Bold"/>
            </a:endParaRPr>
          </a:p>
        </p:txBody>
      </p:sp>
      <p:sp>
        <p:nvSpPr>
          <p:cNvPr id="12" name="文本占位符 40"/>
          <p:cNvSpPr>
            <a:spLocks noGrp="1"/>
          </p:cNvSpPr>
          <p:nvPr>
            <p:ph type="body" sz="quarter" idx="23" hasCustomPrompt="1"/>
          </p:nvPr>
        </p:nvSpPr>
        <p:spPr>
          <a:xfrm>
            <a:off x="3816016" y="817672"/>
            <a:ext cx="2737184"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防雨罩 S215 P1">
    <p:spTree>
      <p:nvGrpSpPr>
        <p:cNvPr id="1" name=""/>
        <p:cNvGrpSpPr/>
        <p:nvPr/>
      </p:nvGrpSpPr>
      <p:grpSpPr>
        <a:xfrm>
          <a:off x="0" y="0"/>
          <a:ext cx="0" cy="0"/>
          <a:chOff x="0" y="0"/>
          <a:chExt cx="0" cy="0"/>
        </a:xfrm>
      </p:grpSpPr>
      <p:sp>
        <p:nvSpPr>
          <p:cNvPr id="45" name="object 2"/>
          <p:cNvSpPr txBox="1"/>
          <p:nvPr userDrawn="1"/>
        </p:nvSpPr>
        <p:spPr>
          <a:xfrm>
            <a:off x="437634" y="1934577"/>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634" y="2364434"/>
            <a:ext cx="3378382" cy="91215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zh-CN" altLang="en-US" dirty="0"/>
          </a:p>
        </p:txBody>
      </p:sp>
      <p:sp>
        <p:nvSpPr>
          <p:cNvPr id="7" name="object 2"/>
          <p:cNvSpPr txBox="1"/>
          <p:nvPr userDrawn="1"/>
        </p:nvSpPr>
        <p:spPr>
          <a:xfrm>
            <a:off x="430200" y="3205156"/>
            <a:ext cx="2565582"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Products with Rain Hood</a:t>
            </a:r>
            <a:endParaRPr lang="en-US" altLang="zh-CN" sz="1500" b="1" spc="-10" dirty="0">
              <a:solidFill>
                <a:srgbClr val="EE8200"/>
              </a:solidFill>
              <a:latin typeface="Source Han Sans CN Bold"/>
              <a:cs typeface="Source Han Sans CN Bold"/>
            </a:endParaRPr>
          </a:p>
        </p:txBody>
      </p:sp>
      <p:sp>
        <p:nvSpPr>
          <p:cNvPr id="9" name="文本占位符 42"/>
          <p:cNvSpPr>
            <a:spLocks noGrp="1"/>
          </p:cNvSpPr>
          <p:nvPr>
            <p:ph type="body" sz="quarter" idx="22" hasCustomPrompt="1"/>
          </p:nvPr>
        </p:nvSpPr>
        <p:spPr>
          <a:xfrm>
            <a:off x="437634" y="1277105"/>
            <a:ext cx="3378382" cy="62789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zh-CN" altLang="en-US" dirty="0"/>
          </a:p>
        </p:txBody>
      </p:sp>
      <p:sp>
        <p:nvSpPr>
          <p:cNvPr id="11"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Available Model</a:t>
            </a:r>
            <a:endParaRPr lang="en-US" sz="1500" b="1" spc="-10">
              <a:solidFill>
                <a:srgbClr val="EE8200"/>
              </a:solidFill>
              <a:latin typeface="Source Han Sans CN Bold"/>
              <a:cs typeface="Source Han Sans CN Bold"/>
            </a:endParaRPr>
          </a:p>
        </p:txBody>
      </p:sp>
      <p:sp>
        <p:nvSpPr>
          <p:cNvPr id="12" name="文本占位符 40"/>
          <p:cNvSpPr>
            <a:spLocks noGrp="1"/>
          </p:cNvSpPr>
          <p:nvPr>
            <p:ph type="body" sz="quarter" idx="23" hasCustomPrompt="1"/>
          </p:nvPr>
        </p:nvSpPr>
        <p:spPr>
          <a:xfrm>
            <a:off x="3816016" y="817672"/>
            <a:ext cx="2737184"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617-SMX07使用">
    <p:spTree>
      <p:nvGrpSpPr>
        <p:cNvPr id="1" name=""/>
        <p:cNvGrpSpPr/>
        <p:nvPr/>
      </p:nvGrpSpPr>
      <p:grpSpPr>
        <a:xfrm>
          <a:off x="0" y="0"/>
          <a:ext cx="0" cy="0"/>
          <a:chOff x="0" y="0"/>
          <a:chExt cx="0" cy="0"/>
        </a:xfrm>
      </p:grpSpPr>
      <p:sp>
        <p:nvSpPr>
          <p:cNvPr id="45" name="object 2"/>
          <p:cNvSpPr txBox="1"/>
          <p:nvPr userDrawn="1"/>
        </p:nvSpPr>
        <p:spPr>
          <a:xfrm>
            <a:off x="437634" y="1934577"/>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634" y="2364434"/>
            <a:ext cx="3378382" cy="91215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zh-CN" altLang="en-US" dirty="0"/>
          </a:p>
        </p:txBody>
      </p:sp>
      <p:sp>
        <p:nvSpPr>
          <p:cNvPr id="9" name="文本占位符 42"/>
          <p:cNvSpPr>
            <a:spLocks noGrp="1"/>
          </p:cNvSpPr>
          <p:nvPr>
            <p:ph type="body" sz="quarter" idx="22" hasCustomPrompt="1"/>
          </p:nvPr>
        </p:nvSpPr>
        <p:spPr>
          <a:xfrm>
            <a:off x="437634" y="1277105"/>
            <a:ext cx="3378382" cy="62789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zh-CN" altLang="en-US" dirty="0"/>
          </a:p>
        </p:txBody>
      </p:sp>
      <p:sp>
        <p:nvSpPr>
          <p:cNvPr id="11"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Available Model</a:t>
            </a:r>
            <a:endParaRPr lang="en-US" sz="1500" b="1" spc="-10">
              <a:solidFill>
                <a:srgbClr val="EE8200"/>
              </a:solidFill>
              <a:latin typeface="Source Han Sans CN Bold"/>
              <a:cs typeface="Source Han Sans CN Bold"/>
            </a:endParaRPr>
          </a:p>
        </p:txBody>
      </p:sp>
      <p:sp>
        <p:nvSpPr>
          <p:cNvPr id="12" name="文本占位符 40"/>
          <p:cNvSpPr>
            <a:spLocks noGrp="1"/>
          </p:cNvSpPr>
          <p:nvPr>
            <p:ph type="body" sz="quarter" idx="23" hasCustomPrompt="1"/>
          </p:nvPr>
        </p:nvSpPr>
        <p:spPr>
          <a:xfrm>
            <a:off x="3816016" y="817672"/>
            <a:ext cx="2737184"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ard issuer">
    <p:spTree>
      <p:nvGrpSpPr>
        <p:cNvPr id="1" name=""/>
        <p:cNvGrpSpPr/>
        <p:nvPr/>
      </p:nvGrpSpPr>
      <p:grpSpPr>
        <a:xfrm>
          <a:off x="0" y="0"/>
          <a:ext cx="0" cy="0"/>
          <a:chOff x="0" y="0"/>
          <a:chExt cx="0" cy="0"/>
        </a:xfrm>
      </p:grpSpPr>
      <p:sp>
        <p:nvSpPr>
          <p:cNvPr id="8" name="object 2"/>
          <p:cNvSpPr txBox="1"/>
          <p:nvPr userDrawn="1"/>
        </p:nvSpPr>
        <p:spPr>
          <a:xfrm>
            <a:off x="431618"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10"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13"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Splitter</a:t>
            </a:r>
            <a:endParaRPr lang="zh-CN" altLang="en-US"/>
          </a:p>
        </p:txBody>
      </p:sp>
      <p:sp>
        <p:nvSpPr>
          <p:cNvPr id="14" name="文本占位符 42"/>
          <p:cNvSpPr>
            <a:spLocks noGrp="1"/>
          </p:cNvSpPr>
          <p:nvPr>
            <p:ph type="body" sz="quarter" idx="19" hasCustomPrompt="1"/>
          </p:nvPr>
        </p:nvSpPr>
        <p:spPr>
          <a:xfrm>
            <a:off x="431618" y="1196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15" name="文本占位符 42"/>
          <p:cNvSpPr>
            <a:spLocks noGrp="1"/>
          </p:cNvSpPr>
          <p:nvPr>
            <p:ph type="body" sz="quarter" idx="20" hasCustomPrompt="1"/>
          </p:nvPr>
        </p:nvSpPr>
        <p:spPr>
          <a:xfrm>
            <a:off x="450782" y="3397208"/>
            <a:ext cx="6045382" cy="58794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16" name="object 2"/>
          <p:cNvSpPr txBox="1"/>
          <p:nvPr userDrawn="1"/>
        </p:nvSpPr>
        <p:spPr>
          <a:xfrm>
            <a:off x="450782" y="418112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17" name="文本占位符 42"/>
          <p:cNvSpPr>
            <a:spLocks noGrp="1"/>
          </p:cNvSpPr>
          <p:nvPr>
            <p:ph type="body" sz="quarter" idx="21" hasCustomPrompt="1"/>
          </p:nvPr>
        </p:nvSpPr>
        <p:spPr>
          <a:xfrm>
            <a:off x="456798" y="4597006"/>
            <a:ext cx="2997382" cy="163715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endParaRPr lang="zh-CN" altLang="en-US" dirty="0"/>
          </a:p>
        </p:txBody>
      </p:sp>
      <p:sp>
        <p:nvSpPr>
          <p:cNvPr id="18" name="文本占位符 42"/>
          <p:cNvSpPr>
            <a:spLocks noGrp="1"/>
          </p:cNvSpPr>
          <p:nvPr>
            <p:ph type="body" sz="quarter" idx="22" hasCustomPrompt="1"/>
          </p:nvPr>
        </p:nvSpPr>
        <p:spPr>
          <a:xfrm>
            <a:off x="3469463" y="4597004"/>
            <a:ext cx="2997382" cy="163715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zh-CN" alt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梯控读卡器">
    <p:spTree>
      <p:nvGrpSpPr>
        <p:cNvPr id="1" name=""/>
        <p:cNvGrpSpPr/>
        <p:nvPr/>
      </p:nvGrpSpPr>
      <p:grpSpPr>
        <a:xfrm>
          <a:off x="0" y="0"/>
          <a:ext cx="0" cy="0"/>
          <a:chOff x="0" y="0"/>
          <a:chExt cx="0" cy="0"/>
        </a:xfrm>
      </p:grpSpPr>
      <p:sp>
        <p:nvSpPr>
          <p:cNvPr id="8" name="object 2"/>
          <p:cNvSpPr txBox="1"/>
          <p:nvPr userDrawn="1"/>
        </p:nvSpPr>
        <p:spPr>
          <a:xfrm>
            <a:off x="431618" y="20970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10"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13" name="文本占位符 40"/>
          <p:cNvSpPr>
            <a:spLocks noGrp="1"/>
          </p:cNvSpPr>
          <p:nvPr>
            <p:ph type="body" sz="quarter" idx="18" hasCustomPrompt="1"/>
          </p:nvPr>
        </p:nvSpPr>
        <p:spPr>
          <a:xfrm>
            <a:off x="3901397" y="702995"/>
            <a:ext cx="2609964" cy="517551"/>
          </a:xfrm>
          <a:prstGeom prst="rect">
            <a:avLst/>
          </a:prstGeom>
        </p:spPr>
        <p:txBody>
          <a:bodyPr/>
          <a:lstStyle>
            <a:lvl1pPr algn="ctr">
              <a:defRPr sz="2000" b="1">
                <a:latin typeface="SourceHanSansCN-Heavy"/>
              </a:defRPr>
            </a:lvl1pPr>
          </a:lstStyle>
          <a:p>
            <a:pPr lvl="0"/>
            <a:r>
              <a:rPr lang="en-US" altLang="zh-CN"/>
              <a:t>Splitter</a:t>
            </a:r>
            <a:endParaRPr lang="zh-CN" altLang="en-US"/>
          </a:p>
        </p:txBody>
      </p:sp>
      <p:sp>
        <p:nvSpPr>
          <p:cNvPr id="14" name="文本占位符 42"/>
          <p:cNvSpPr>
            <a:spLocks noGrp="1"/>
          </p:cNvSpPr>
          <p:nvPr>
            <p:ph type="body" sz="quarter" idx="19" hasCustomPrompt="1"/>
          </p:nvPr>
        </p:nvSpPr>
        <p:spPr>
          <a:xfrm>
            <a:off x="431618" y="1196856"/>
            <a:ext cx="3378382" cy="9001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15" name="文本占位符 42"/>
          <p:cNvSpPr>
            <a:spLocks noGrp="1"/>
          </p:cNvSpPr>
          <p:nvPr>
            <p:ph type="body" sz="quarter" idx="20" hasCustomPrompt="1"/>
          </p:nvPr>
        </p:nvSpPr>
        <p:spPr>
          <a:xfrm>
            <a:off x="455156" y="2461097"/>
            <a:ext cx="6045382" cy="58794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16" name="object 2"/>
          <p:cNvSpPr txBox="1"/>
          <p:nvPr userDrawn="1"/>
        </p:nvSpPr>
        <p:spPr>
          <a:xfrm>
            <a:off x="442218" y="2928893"/>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17" name="文本占位符 42"/>
          <p:cNvSpPr>
            <a:spLocks noGrp="1"/>
          </p:cNvSpPr>
          <p:nvPr>
            <p:ph type="body" sz="quarter" idx="21" hasCustomPrompt="1"/>
          </p:nvPr>
        </p:nvSpPr>
        <p:spPr>
          <a:xfrm>
            <a:off x="448234" y="3344776"/>
            <a:ext cx="2997382" cy="2082224"/>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endParaRPr lang="zh-CN" altLang="en-US" dirty="0"/>
          </a:p>
        </p:txBody>
      </p:sp>
      <p:sp>
        <p:nvSpPr>
          <p:cNvPr id="18" name="文本占位符 42"/>
          <p:cNvSpPr>
            <a:spLocks noGrp="1"/>
          </p:cNvSpPr>
          <p:nvPr>
            <p:ph type="body" sz="quarter" idx="22" hasCustomPrompt="1"/>
          </p:nvPr>
        </p:nvSpPr>
        <p:spPr>
          <a:xfrm>
            <a:off x="3460899" y="3344774"/>
            <a:ext cx="2997382" cy="163715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r>
              <a:rPr lang="en-US" altLang="zh-CN" dirty="0">
                <a:latin typeface="SourceHanSansCN-Light"/>
              </a:rPr>
              <a:t>5</a:t>
            </a:r>
            <a:endParaRPr lang="en-US" altLang="zh-CN" dirty="0">
              <a:latin typeface="SourceHanSansCN-Light"/>
            </a:endParaRPr>
          </a:p>
          <a:p>
            <a:pPr lvl="0"/>
            <a:r>
              <a:rPr lang="en-US" altLang="zh-CN" dirty="0">
                <a:latin typeface="SourceHanSansCN-Light"/>
              </a:rPr>
              <a:t>6</a:t>
            </a:r>
            <a:endParaRPr lang="zh-CN" alt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两线中间设备+开锁模块 P1">
    <p:spTree>
      <p:nvGrpSpPr>
        <p:cNvPr id="1" name=""/>
        <p:cNvGrpSpPr/>
        <p:nvPr/>
      </p:nvGrpSpPr>
      <p:grpSpPr>
        <a:xfrm>
          <a:off x="0" y="0"/>
          <a:ext cx="0" cy="0"/>
          <a:chOff x="0" y="0"/>
          <a:chExt cx="0" cy="0"/>
        </a:xfrm>
      </p:grpSpPr>
      <p:sp>
        <p:nvSpPr>
          <p:cNvPr id="32" name="object 2"/>
          <p:cNvSpPr txBox="1"/>
          <p:nvPr userDrawn="1"/>
        </p:nvSpPr>
        <p:spPr>
          <a:xfrm>
            <a:off x="425602" y="2233702"/>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780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DNAKE</a:t>
            </a:r>
            <a:endParaRPr lang="zh-CN" altLang="en-US"/>
          </a:p>
        </p:txBody>
      </p:sp>
      <p:sp>
        <p:nvSpPr>
          <p:cNvPr id="43" name="文本占位符 42"/>
          <p:cNvSpPr>
            <a:spLocks noGrp="1"/>
          </p:cNvSpPr>
          <p:nvPr>
            <p:ph type="body" sz="quarter" idx="19" hasCustomPrompt="1"/>
          </p:nvPr>
        </p:nvSpPr>
        <p:spPr>
          <a:xfrm>
            <a:off x="431618" y="1196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47660" y="2649651"/>
            <a:ext cx="6045382" cy="87945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35057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3921583"/>
            <a:ext cx="3149782" cy="324121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en-US" altLang="zh-CN" dirty="0"/>
          </a:p>
          <a:p>
            <a:r>
              <a:rPr lang="en-US" altLang="zh-CN" dirty="0"/>
              <a:t>8</a:t>
            </a:r>
            <a:endParaRPr lang="en-US" altLang="zh-CN" dirty="0"/>
          </a:p>
          <a:p>
            <a:r>
              <a:rPr lang="en-US" altLang="zh-CN" dirty="0"/>
              <a:t>9</a:t>
            </a:r>
            <a:endParaRPr lang="en-US" altLang="zh-CN" dirty="0"/>
          </a:p>
          <a:p>
            <a:r>
              <a:rPr lang="en-US" altLang="zh-CN" dirty="0"/>
              <a:t>10</a:t>
            </a:r>
            <a:endParaRPr lang="en-US" altLang="zh-CN" dirty="0"/>
          </a:p>
          <a:p>
            <a:r>
              <a:rPr lang="en-US" altLang="zh-CN" dirty="0"/>
              <a:t>11</a:t>
            </a:r>
            <a:endParaRPr lang="en-US" altLang="zh-CN" dirty="0"/>
          </a:p>
          <a:p>
            <a:r>
              <a:rPr lang="en-US" altLang="zh-CN" dirty="0"/>
              <a:t>12</a:t>
            </a:r>
            <a:endParaRPr lang="en-US" altLang="zh-CN" dirty="0"/>
          </a:p>
          <a:p>
            <a:r>
              <a:rPr lang="en-US" altLang="zh-CN" dirty="0"/>
              <a:t>13</a:t>
            </a:r>
            <a:endParaRPr lang="zh-CN" altLang="en-US" dirty="0"/>
          </a:p>
        </p:txBody>
      </p:sp>
      <p:sp>
        <p:nvSpPr>
          <p:cNvPr id="10" name="object 2"/>
          <p:cNvSpPr txBox="1"/>
          <p:nvPr userDrawn="1"/>
        </p:nvSpPr>
        <p:spPr>
          <a:xfrm>
            <a:off x="3581400" y="3505700"/>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11" name="文本占位符 42"/>
          <p:cNvSpPr>
            <a:spLocks noGrp="1"/>
          </p:cNvSpPr>
          <p:nvPr>
            <p:ph type="body" sz="quarter" idx="31" hasCustomPrompt="1"/>
          </p:nvPr>
        </p:nvSpPr>
        <p:spPr>
          <a:xfrm>
            <a:off x="3581400" y="3921582"/>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oE Splitter_P1">
    <p:spTree>
      <p:nvGrpSpPr>
        <p:cNvPr id="1" name=""/>
        <p:cNvGrpSpPr/>
        <p:nvPr/>
      </p:nvGrpSpPr>
      <p:grpSpPr>
        <a:xfrm>
          <a:off x="0" y="0"/>
          <a:ext cx="0" cy="0"/>
          <a:chOff x="0" y="0"/>
          <a:chExt cx="0" cy="0"/>
        </a:xfrm>
      </p:grpSpPr>
      <p:sp>
        <p:nvSpPr>
          <p:cNvPr id="33" name="object 2"/>
          <p:cNvSpPr txBox="1"/>
          <p:nvPr userDrawn="1"/>
        </p:nvSpPr>
        <p:spPr>
          <a:xfrm>
            <a:off x="431618" y="1161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Splitter</a:t>
            </a:r>
            <a:endParaRPr lang="zh-CN" altLang="en-US"/>
          </a:p>
        </p:txBody>
      </p:sp>
      <p:sp>
        <p:nvSpPr>
          <p:cNvPr id="43" name="文本占位符 42"/>
          <p:cNvSpPr>
            <a:spLocks noGrp="1"/>
          </p:cNvSpPr>
          <p:nvPr>
            <p:ph type="body" sz="quarter" idx="19" hasCustomPrompt="1"/>
          </p:nvPr>
        </p:nvSpPr>
        <p:spPr>
          <a:xfrm>
            <a:off x="431618" y="1577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3387682"/>
            <a:ext cx="3378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PoE Splitter_P1">
    <p:spTree>
      <p:nvGrpSpPr>
        <p:cNvPr id="1" name=""/>
        <p:cNvGrpSpPr/>
        <p:nvPr/>
      </p:nvGrpSpPr>
      <p:grpSpPr>
        <a:xfrm>
          <a:off x="0" y="0"/>
          <a:ext cx="0" cy="0"/>
          <a:chOff x="0" y="0"/>
          <a:chExt cx="0" cy="0"/>
        </a:xfrm>
      </p:grpSpPr>
      <p:sp>
        <p:nvSpPr>
          <p:cNvPr id="33" name="object 2"/>
          <p:cNvSpPr txBox="1"/>
          <p:nvPr userDrawn="1"/>
        </p:nvSpPr>
        <p:spPr>
          <a:xfrm>
            <a:off x="431618" y="116131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679305"/>
            <a:ext cx="2362200" cy="463926"/>
          </a:xfrm>
          <a:prstGeom prst="rect">
            <a:avLst/>
          </a:prstGeom>
        </p:spPr>
        <p:txBody>
          <a:bodyPr/>
          <a:lstStyle>
            <a:lvl1pPr algn="ctr">
              <a:defRPr sz="2000" b="1">
                <a:latin typeface="SourceHanSansCN-Heavy"/>
              </a:defRPr>
            </a:lvl1pPr>
          </a:lstStyle>
          <a:p>
            <a:pPr lvl="0"/>
            <a:r>
              <a:rPr lang="en-US" altLang="zh-CN"/>
              <a:t>Splitter</a:t>
            </a:r>
            <a:endParaRPr lang="zh-CN" altLang="en-US"/>
          </a:p>
        </p:txBody>
      </p:sp>
      <p:sp>
        <p:nvSpPr>
          <p:cNvPr id="43" name="文本占位符 42"/>
          <p:cNvSpPr>
            <a:spLocks noGrp="1"/>
          </p:cNvSpPr>
          <p:nvPr>
            <p:ph type="body" sz="quarter" idx="19" hasCustomPrompt="1"/>
          </p:nvPr>
        </p:nvSpPr>
        <p:spPr>
          <a:xfrm>
            <a:off x="431618" y="1577856"/>
            <a:ext cx="3378382" cy="116534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5602"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Physical</a:t>
            </a:r>
            <a:endParaRPr lang="en-US" altLang="zh-CN" sz="1500" b="1" spc="-10" dirty="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1618" y="3387682"/>
            <a:ext cx="3606982" cy="177918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dirty="0"/>
              <a:t>1</a:t>
            </a:r>
            <a:endParaRPr lang="en-US" altLang="zh-CN" dirty="0"/>
          </a:p>
          <a:p>
            <a:r>
              <a:rPr lang="en-US" altLang="zh-CN" dirty="0"/>
              <a:t>2</a:t>
            </a:r>
            <a:endParaRPr lang="en-US" altLang="zh-CN" dirty="0"/>
          </a:p>
          <a:p>
            <a:r>
              <a:rPr lang="en-US" altLang="zh-CN" dirty="0"/>
              <a:t>3</a:t>
            </a:r>
            <a:endParaRPr lang="en-US" altLang="zh-CN" dirty="0"/>
          </a:p>
          <a:p>
            <a:r>
              <a:rPr lang="en-US" altLang="zh-CN" dirty="0"/>
              <a:t>4</a:t>
            </a:r>
            <a:endParaRPr lang="en-US" altLang="zh-CN" dirty="0"/>
          </a:p>
          <a:p>
            <a:r>
              <a:rPr lang="en-US" altLang="zh-CN" dirty="0"/>
              <a:t>5</a:t>
            </a:r>
            <a:endParaRPr lang="en-US" altLang="zh-CN" dirty="0"/>
          </a:p>
          <a:p>
            <a:r>
              <a:rPr lang="en-US" altLang="zh-CN" dirty="0"/>
              <a:t>6</a:t>
            </a:r>
            <a:endParaRPr lang="en-US" altLang="zh-CN" dirty="0"/>
          </a:p>
          <a:p>
            <a:r>
              <a:rPr lang="en-US" altLang="zh-CN" dirty="0"/>
              <a:t>7</a:t>
            </a:r>
            <a:endParaRPr lang="zh-CN" altLang="en-US" dirty="0"/>
          </a:p>
        </p:txBody>
      </p:sp>
      <p:sp>
        <p:nvSpPr>
          <p:cNvPr id="2" name="object 2"/>
          <p:cNvSpPr txBox="1"/>
          <p:nvPr userDrawn="1"/>
        </p:nvSpPr>
        <p:spPr>
          <a:xfrm>
            <a:off x="425602" y="5166865"/>
            <a:ext cx="2094160"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Topology</a:t>
            </a:r>
            <a:endParaRPr lang="en-US" altLang="zh-CN" sz="1500" b="1" spc="-10" dirty="0">
              <a:solidFill>
                <a:srgbClr val="EE8200"/>
              </a:solidFill>
              <a:latin typeface="Source Han Sans CN Bold"/>
              <a:cs typeface="Source Han Sans CN Bold"/>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Smart Life P1">
    <p:spTree>
      <p:nvGrpSpPr>
        <p:cNvPr id="1" name=""/>
        <p:cNvGrpSpPr/>
        <p:nvPr/>
      </p:nvGrpSpPr>
      <p:grpSpPr>
        <a:xfrm>
          <a:off x="0" y="0"/>
          <a:ext cx="0" cy="0"/>
          <a:chOff x="0" y="0"/>
          <a:chExt cx="0" cy="0"/>
        </a:xfrm>
      </p:grpSpPr>
      <p:sp>
        <p:nvSpPr>
          <p:cNvPr id="32" name="object 2"/>
          <p:cNvSpPr txBox="1"/>
          <p:nvPr userDrawn="1"/>
        </p:nvSpPr>
        <p:spPr>
          <a:xfrm>
            <a:off x="425602" y="45720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7254" y="1971079"/>
            <a:ext cx="2094160" cy="362920"/>
          </a:xfrm>
          <a:prstGeom prst="rect">
            <a:avLst/>
          </a:prstGeom>
        </p:spPr>
        <p:txBody>
          <a:bodyPr vert="horz" wrap="square" lIns="0" tIns="130810" rIns="0" bIns="0" rtlCol="0">
            <a:spAutoFit/>
          </a:bodyPr>
          <a:lstStyle/>
          <a:p>
            <a:pPr marL="12700">
              <a:spcBef>
                <a:spcPts val="1030"/>
              </a:spcBef>
            </a:pPr>
            <a:r>
              <a:rPr lang="en-US" sz="1500" b="1" spc="-10" dirty="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1290035" y="1180130"/>
            <a:ext cx="4277929" cy="463926"/>
          </a:xfrm>
          <a:prstGeom prst="rect">
            <a:avLst/>
          </a:prstGeom>
        </p:spPr>
        <p:txBody>
          <a:bodyPr/>
          <a:lstStyle>
            <a:lvl1pPr algn="ctr">
              <a:defRPr sz="1600" b="1">
                <a:latin typeface="SourceHanSansCN-Heavy"/>
              </a:defRPr>
            </a:lvl1pPr>
          </a:lstStyle>
          <a:p>
            <a:pPr lvl="0"/>
            <a:r>
              <a:rPr lang="en-US" altLang="zh-CN" dirty="0"/>
              <a:t>DNAKE Smart Life Villa Solution</a:t>
            </a:r>
            <a:endParaRPr lang="zh-CN" altLang="en-US" dirty="0"/>
          </a:p>
        </p:txBody>
      </p:sp>
      <p:sp>
        <p:nvSpPr>
          <p:cNvPr id="43" name="文本占位符 42"/>
          <p:cNvSpPr>
            <a:spLocks noGrp="1"/>
          </p:cNvSpPr>
          <p:nvPr>
            <p:ph type="body" sz="quarter" idx="19" hasCustomPrompt="1"/>
          </p:nvPr>
        </p:nvSpPr>
        <p:spPr>
          <a:xfrm>
            <a:off x="437253" y="2524120"/>
            <a:ext cx="3496123" cy="1655764"/>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dirty="0">
                <a:latin typeface="SourceHanSansCN-Light"/>
              </a:rPr>
              <a:t>DNAKE IP intercom system can work well with Smart Life app, household can receive video call via mobile app, so even when household is out of home, they can still receive the call from visitor or courier from mobile phone, and open the door remotely.</a:t>
            </a:r>
            <a:endParaRPr lang="en-US" altLang="zh-CN" dirty="0">
              <a:latin typeface="SourceHanSansCN-Light"/>
            </a:endParaRPr>
          </a:p>
          <a:p>
            <a:pPr lvl="0"/>
            <a:endParaRPr lang="zh-CN" altLang="en-US" dirty="0"/>
          </a:p>
        </p:txBody>
      </p:sp>
      <p:sp>
        <p:nvSpPr>
          <p:cNvPr id="44" name="文本占位符 42"/>
          <p:cNvSpPr>
            <a:spLocks noGrp="1"/>
          </p:cNvSpPr>
          <p:nvPr>
            <p:ph type="body" sz="quarter" idx="20" hasCustomPrompt="1"/>
          </p:nvPr>
        </p:nvSpPr>
        <p:spPr>
          <a:xfrm>
            <a:off x="404316" y="5136915"/>
            <a:ext cx="3378382" cy="20941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Easy configuration</a:t>
            </a:r>
            <a:endParaRPr lang="en-US" altLang="zh-CN" dirty="0">
              <a:latin typeface="SourceHanSansCN-Light"/>
            </a:endParaRPr>
          </a:p>
          <a:p>
            <a:pPr lvl="0"/>
            <a:r>
              <a:rPr lang="en-US" altLang="zh-CN" dirty="0">
                <a:latin typeface="SourceHanSansCN-Light"/>
              </a:rPr>
              <a:t>Support 20 users per household</a:t>
            </a:r>
            <a:endParaRPr lang="en-US" altLang="zh-CN" dirty="0">
              <a:latin typeface="SourceHanSansCN-Light"/>
            </a:endParaRPr>
          </a:p>
          <a:p>
            <a:pPr lvl="0"/>
            <a:r>
              <a:rPr lang="en-US" altLang="zh-CN" dirty="0">
                <a:latin typeface="SourceHanSansCN-Light"/>
              </a:rPr>
              <a:t>Receive video call from door station</a:t>
            </a:r>
            <a:endParaRPr lang="en-US" altLang="zh-CN" dirty="0">
              <a:latin typeface="SourceHanSansCN-Light"/>
            </a:endParaRPr>
          </a:p>
          <a:p>
            <a:pPr lvl="0"/>
            <a:r>
              <a:rPr lang="en-US" altLang="zh-CN" dirty="0">
                <a:latin typeface="SourceHanSansCN-Light"/>
              </a:rPr>
              <a:t>Monitor to outdoor station</a:t>
            </a:r>
            <a:endParaRPr lang="en-US" altLang="zh-CN" dirty="0">
              <a:latin typeface="SourceHanSansCN-Light"/>
            </a:endParaRPr>
          </a:p>
          <a:p>
            <a:pPr lvl="0"/>
            <a:r>
              <a:rPr lang="en-US" altLang="zh-CN" dirty="0">
                <a:latin typeface="SourceHanSansCN-Light"/>
              </a:rPr>
              <a:t>Open the door remotely via app</a:t>
            </a:r>
            <a:endParaRPr lang="en-US" altLang="zh-CN" dirty="0">
              <a:latin typeface="SourceHanSansCN-Light"/>
            </a:endParaRPr>
          </a:p>
          <a:p>
            <a:pPr lvl="0"/>
            <a:r>
              <a:rPr lang="en-US" altLang="zh-CN" dirty="0">
                <a:latin typeface="SourceHanSansCN-Light"/>
              </a:rPr>
              <a:t>Video screenshot</a:t>
            </a:r>
            <a:endParaRPr lang="en-US" altLang="zh-CN" dirty="0">
              <a:latin typeface="SourceHanSansCN-Light"/>
            </a:endParaRPr>
          </a:p>
          <a:p>
            <a:pPr lvl="0"/>
            <a:r>
              <a:rPr lang="en-US" altLang="zh-CN" dirty="0">
                <a:latin typeface="SourceHanSansCN-Light"/>
              </a:rPr>
              <a:t>Video record</a:t>
            </a:r>
            <a:endParaRPr lang="en-US" altLang="zh-CN" dirty="0">
              <a:latin typeface="SourceHanSansCN-Light"/>
            </a:endParaRPr>
          </a:p>
          <a:p>
            <a:pPr lvl="0"/>
            <a:endParaRPr lang="zh-CN" altLang="en-US" dirty="0"/>
          </a:p>
        </p:txBody>
      </p:sp>
      <p:sp>
        <p:nvSpPr>
          <p:cNvPr id="11" name="文本占位符 10"/>
          <p:cNvSpPr>
            <a:spLocks noGrp="1"/>
          </p:cNvSpPr>
          <p:nvPr>
            <p:ph type="body" sz="quarter" idx="21"/>
          </p:nvPr>
        </p:nvSpPr>
        <p:spPr>
          <a:xfrm>
            <a:off x="3933377" y="3628505"/>
            <a:ext cx="2382146" cy="463550"/>
          </a:xfrm>
          <a:prstGeom prst="rect">
            <a:avLst/>
          </a:prstGeom>
        </p:spPr>
        <p:txBody>
          <a:bodyPr/>
          <a:lstStyle>
            <a:lvl2pPr algn="ctr">
              <a:defRPr lang="zh-CN" altLang="en-US" sz="1100">
                <a:latin typeface="SourceHanSansCN-Light"/>
                <a:ea typeface="+mn-ea"/>
                <a:cs typeface="+mn-cs"/>
              </a:defRPr>
            </a:lvl2pPr>
          </a:lstStyle>
          <a:p>
            <a:pPr lvl="1"/>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617_P2">
    <p:spTree>
      <p:nvGrpSpPr>
        <p:cNvPr id="1" name=""/>
        <p:cNvGrpSpPr/>
        <p:nvPr/>
      </p:nvGrpSpPr>
      <p:grpSpPr>
        <a:xfrm>
          <a:off x="0" y="0"/>
          <a:ext cx="0" cy="0"/>
          <a:chOff x="0" y="0"/>
          <a:chExt cx="0" cy="0"/>
        </a:xfrm>
      </p:grpSpPr>
      <p:sp>
        <p:nvSpPr>
          <p:cNvPr id="33" name="object 2"/>
          <p:cNvSpPr txBox="1"/>
          <p:nvPr userDrawn="1"/>
        </p:nvSpPr>
        <p:spPr>
          <a:xfrm>
            <a:off x="431618" y="7983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80050"/>
            <a:ext cx="2997382" cy="82223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20" name="object 2"/>
          <p:cNvSpPr txBox="1"/>
          <p:nvPr userDrawn="1"/>
        </p:nvSpPr>
        <p:spPr>
          <a:xfrm>
            <a:off x="431618" y="20210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402687"/>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77362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4155287"/>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TWK DEMO P1">
    <p:spTree>
      <p:nvGrpSpPr>
        <p:cNvPr id="1" name=""/>
        <p:cNvGrpSpPr/>
        <p:nvPr/>
      </p:nvGrpSpPr>
      <p:grpSpPr>
        <a:xfrm>
          <a:off x="0" y="0"/>
          <a:ext cx="0" cy="0"/>
          <a:chOff x="0" y="0"/>
          <a:chExt cx="0" cy="0"/>
        </a:xfrm>
      </p:grpSpPr>
      <p:sp>
        <p:nvSpPr>
          <p:cNvPr id="32" name="object 2"/>
          <p:cNvSpPr txBox="1"/>
          <p:nvPr userDrawn="1"/>
        </p:nvSpPr>
        <p:spPr>
          <a:xfrm>
            <a:off x="457200" y="5308989"/>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57200" y="3472091"/>
            <a:ext cx="2616383"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2290271" y="739629"/>
            <a:ext cx="2362200" cy="463926"/>
          </a:xfrm>
          <a:prstGeom prst="rect">
            <a:avLst/>
          </a:prstGeom>
        </p:spPr>
        <p:txBody>
          <a:bodyPr/>
          <a:lstStyle>
            <a:lvl1pPr algn="ctr">
              <a:defRPr sz="2000" b="1">
                <a:latin typeface="SourceHanSansCN-Heavy"/>
              </a:defRPr>
            </a:lvl1pPr>
          </a:lstStyle>
          <a:p>
            <a:pPr lvl="0"/>
            <a:r>
              <a:rPr lang="en-US" altLang="zh-CN"/>
              <a:t>DNAKE kit</a:t>
            </a:r>
            <a:endParaRPr lang="zh-CN" altLang="en-US"/>
          </a:p>
        </p:txBody>
      </p:sp>
      <p:sp>
        <p:nvSpPr>
          <p:cNvPr id="43" name="文本占位符 42"/>
          <p:cNvSpPr>
            <a:spLocks noGrp="1"/>
          </p:cNvSpPr>
          <p:nvPr>
            <p:ph type="body" sz="quarter" idx="19" hasCustomPrompt="1"/>
          </p:nvPr>
        </p:nvSpPr>
        <p:spPr>
          <a:xfrm>
            <a:off x="457201" y="3888635"/>
            <a:ext cx="6045382" cy="1107455"/>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57200" y="5761704"/>
            <a:ext cx="6045382" cy="149279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删除network2">
    <p:spTree>
      <p:nvGrpSpPr>
        <p:cNvPr id="1" name=""/>
        <p:cNvGrpSpPr/>
        <p:nvPr/>
      </p:nvGrpSpPr>
      <p:grpSpPr>
        <a:xfrm>
          <a:off x="0" y="0"/>
          <a:ext cx="0" cy="0"/>
          <a:chOff x="0" y="0"/>
          <a:chExt cx="0" cy="0"/>
        </a:xfrm>
      </p:grpSpPr>
      <p:sp>
        <p:nvSpPr>
          <p:cNvPr id="7" name="object 2"/>
          <p:cNvSpPr txBox="1"/>
          <p:nvPr userDrawn="1"/>
        </p:nvSpPr>
        <p:spPr>
          <a:xfrm>
            <a:off x="388964"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10" name="object 2"/>
          <p:cNvSpPr txBox="1"/>
          <p:nvPr userDrawn="1"/>
        </p:nvSpPr>
        <p:spPr>
          <a:xfrm>
            <a:off x="3657600" y="40386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1" name="文本占位符 42"/>
          <p:cNvSpPr>
            <a:spLocks noGrp="1"/>
          </p:cNvSpPr>
          <p:nvPr>
            <p:ph type="body" sz="quarter" idx="28" hasCustomPrompt="1"/>
          </p:nvPr>
        </p:nvSpPr>
        <p:spPr>
          <a:xfrm>
            <a:off x="3657600" y="4420263"/>
            <a:ext cx="2997382" cy="100449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zh-CN" altLang="en-US" dirty="0"/>
          </a:p>
        </p:txBody>
      </p:sp>
      <p:sp>
        <p:nvSpPr>
          <p:cNvPr id="12" name="object 2"/>
          <p:cNvSpPr txBox="1"/>
          <p:nvPr userDrawn="1"/>
        </p:nvSpPr>
        <p:spPr>
          <a:xfrm>
            <a:off x="3657600" y="534355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9" hasCustomPrompt="1"/>
          </p:nvPr>
        </p:nvSpPr>
        <p:spPr>
          <a:xfrm>
            <a:off x="3657600" y="5725215"/>
            <a:ext cx="2999922" cy="381664"/>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zh-CN" altLang="en-US"/>
          </a:p>
        </p:txBody>
      </p:sp>
      <p:sp>
        <p:nvSpPr>
          <p:cNvPr id="16" name="文本占位符 42"/>
          <p:cNvSpPr>
            <a:spLocks noGrp="1"/>
          </p:cNvSpPr>
          <p:nvPr>
            <p:ph type="body" sz="quarter" idx="21" hasCustomPrompt="1"/>
          </p:nvPr>
        </p:nvSpPr>
        <p:spPr>
          <a:xfrm>
            <a:off x="394980" y="3387682"/>
            <a:ext cx="2997382" cy="484191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endParaRPr lang="zh-CN" altLang="en-US"/>
          </a:p>
        </p:txBody>
      </p:sp>
      <p:sp>
        <p:nvSpPr>
          <p:cNvPr id="17" name="object 2"/>
          <p:cNvSpPr txBox="1"/>
          <p:nvPr userDrawn="1"/>
        </p:nvSpPr>
        <p:spPr>
          <a:xfrm>
            <a:off x="3657600" y="29718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18" name="文本占位符 42"/>
          <p:cNvSpPr>
            <a:spLocks noGrp="1"/>
          </p:cNvSpPr>
          <p:nvPr>
            <p:ph type="body" sz="quarter" idx="19" hasCustomPrompt="1"/>
          </p:nvPr>
        </p:nvSpPr>
        <p:spPr>
          <a:xfrm>
            <a:off x="3657600" y="3353463"/>
            <a:ext cx="2997382" cy="685137"/>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19" name="object 2"/>
          <p:cNvSpPr txBox="1"/>
          <p:nvPr userDrawn="1"/>
        </p:nvSpPr>
        <p:spPr>
          <a:xfrm>
            <a:off x="388964" y="798833"/>
            <a:ext cx="14398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20" name="文本占位符 42"/>
          <p:cNvSpPr>
            <a:spLocks noGrp="1"/>
          </p:cNvSpPr>
          <p:nvPr>
            <p:ph type="body" sz="quarter" idx="20" hasCustomPrompt="1"/>
          </p:nvPr>
        </p:nvSpPr>
        <p:spPr>
          <a:xfrm>
            <a:off x="388964" y="1202050"/>
            <a:ext cx="3063118" cy="18459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2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TWK DEMO P2">
    <p:spTree>
      <p:nvGrpSpPr>
        <p:cNvPr id="1" name=""/>
        <p:cNvGrpSpPr/>
        <p:nvPr/>
      </p:nvGrpSpPr>
      <p:grpSpPr>
        <a:xfrm>
          <a:off x="0" y="0"/>
          <a:ext cx="0" cy="0"/>
          <a:chOff x="0" y="0"/>
          <a:chExt cx="0" cy="0"/>
        </a:xfrm>
      </p:grpSpPr>
      <p:sp>
        <p:nvSpPr>
          <p:cNvPr id="7" name="object 2"/>
          <p:cNvSpPr txBox="1"/>
          <p:nvPr userDrawn="1"/>
        </p:nvSpPr>
        <p:spPr>
          <a:xfrm>
            <a:off x="388964" y="2971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10" name="object 2"/>
          <p:cNvSpPr txBox="1"/>
          <p:nvPr userDrawn="1"/>
        </p:nvSpPr>
        <p:spPr>
          <a:xfrm>
            <a:off x="3657600" y="40386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1" name="文本占位符 42"/>
          <p:cNvSpPr>
            <a:spLocks noGrp="1"/>
          </p:cNvSpPr>
          <p:nvPr>
            <p:ph type="body" sz="quarter" idx="28" hasCustomPrompt="1"/>
          </p:nvPr>
        </p:nvSpPr>
        <p:spPr>
          <a:xfrm>
            <a:off x="3657600" y="4420263"/>
            <a:ext cx="2997382" cy="100449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zh-CN" altLang="en-US" dirty="0"/>
          </a:p>
        </p:txBody>
      </p:sp>
      <p:sp>
        <p:nvSpPr>
          <p:cNvPr id="12" name="object 2"/>
          <p:cNvSpPr txBox="1"/>
          <p:nvPr userDrawn="1"/>
        </p:nvSpPr>
        <p:spPr>
          <a:xfrm>
            <a:off x="3657600" y="534355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9" hasCustomPrompt="1"/>
          </p:nvPr>
        </p:nvSpPr>
        <p:spPr>
          <a:xfrm>
            <a:off x="3657600" y="5725215"/>
            <a:ext cx="2999922" cy="381664"/>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zh-CN" altLang="en-US"/>
          </a:p>
        </p:txBody>
      </p:sp>
      <p:sp>
        <p:nvSpPr>
          <p:cNvPr id="14" name="object 2"/>
          <p:cNvSpPr txBox="1"/>
          <p:nvPr userDrawn="1"/>
        </p:nvSpPr>
        <p:spPr>
          <a:xfrm>
            <a:off x="3657600" y="6025674"/>
            <a:ext cx="2406802"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30" hasCustomPrompt="1"/>
          </p:nvPr>
        </p:nvSpPr>
        <p:spPr>
          <a:xfrm>
            <a:off x="3657600" y="6407338"/>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6" name="文本占位符 42"/>
          <p:cNvSpPr>
            <a:spLocks noGrp="1"/>
          </p:cNvSpPr>
          <p:nvPr>
            <p:ph type="body" sz="quarter" idx="21" hasCustomPrompt="1"/>
          </p:nvPr>
        </p:nvSpPr>
        <p:spPr>
          <a:xfrm>
            <a:off x="394980" y="3387682"/>
            <a:ext cx="2997382" cy="4841918"/>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endParaRPr lang="zh-CN" altLang="en-US"/>
          </a:p>
        </p:txBody>
      </p:sp>
      <p:sp>
        <p:nvSpPr>
          <p:cNvPr id="17" name="object 2"/>
          <p:cNvSpPr txBox="1"/>
          <p:nvPr userDrawn="1"/>
        </p:nvSpPr>
        <p:spPr>
          <a:xfrm>
            <a:off x="3657600" y="29718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18" name="文本占位符 42"/>
          <p:cNvSpPr>
            <a:spLocks noGrp="1"/>
          </p:cNvSpPr>
          <p:nvPr>
            <p:ph type="body" sz="quarter" idx="19" hasCustomPrompt="1"/>
          </p:nvPr>
        </p:nvSpPr>
        <p:spPr>
          <a:xfrm>
            <a:off x="3657600" y="3353463"/>
            <a:ext cx="2997382" cy="685137"/>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19" name="object 2"/>
          <p:cNvSpPr txBox="1"/>
          <p:nvPr userDrawn="1"/>
        </p:nvSpPr>
        <p:spPr>
          <a:xfrm>
            <a:off x="388964" y="798833"/>
            <a:ext cx="14398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20" name="文本占位符 42"/>
          <p:cNvSpPr>
            <a:spLocks noGrp="1"/>
          </p:cNvSpPr>
          <p:nvPr>
            <p:ph type="body" sz="quarter" idx="20" hasCustomPrompt="1"/>
          </p:nvPr>
        </p:nvSpPr>
        <p:spPr>
          <a:xfrm>
            <a:off x="388964" y="1202050"/>
            <a:ext cx="3063118" cy="18459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endParaRPr lang="en-US" altLang="zh-CN">
              <a:latin typeface="SourceHanSansCN-Light"/>
            </a:endParaRPr>
          </a:p>
          <a:p>
            <a:pPr lvl="0"/>
            <a:endParaRPr lang="zh-CN" altLang="en-US"/>
          </a:p>
        </p:txBody>
      </p:sp>
      <p:sp>
        <p:nvSpPr>
          <p:cNvPr id="2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删除Network1">
    <p:spTree>
      <p:nvGrpSpPr>
        <p:cNvPr id="1" name=""/>
        <p:cNvGrpSpPr/>
        <p:nvPr/>
      </p:nvGrpSpPr>
      <p:grpSpPr>
        <a:xfrm>
          <a:off x="0" y="0"/>
          <a:ext cx="0" cy="0"/>
          <a:chOff x="0" y="0"/>
          <a:chExt cx="0" cy="0"/>
        </a:xfrm>
      </p:grpSpPr>
      <p:sp>
        <p:nvSpPr>
          <p:cNvPr id="7" name="object 2"/>
          <p:cNvSpPr txBox="1"/>
          <p:nvPr userDrawn="1"/>
        </p:nvSpPr>
        <p:spPr>
          <a:xfrm>
            <a:off x="388964" y="2590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21" hasCustomPrompt="1"/>
          </p:nvPr>
        </p:nvSpPr>
        <p:spPr>
          <a:xfrm>
            <a:off x="394980" y="3006681"/>
            <a:ext cx="2997382" cy="548492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r>
              <a:rPr lang="en-US" altLang="zh-CN"/>
              <a:t>20</a:t>
            </a:r>
            <a:endParaRPr lang="en-US" altLang="zh-CN"/>
          </a:p>
          <a:p>
            <a:r>
              <a:rPr lang="en-US" altLang="zh-CN"/>
              <a:t>21</a:t>
            </a:r>
            <a:endParaRPr lang="en-US" altLang="zh-CN"/>
          </a:p>
          <a:p>
            <a:endParaRPr lang="zh-CN" altLang="en-US"/>
          </a:p>
        </p:txBody>
      </p:sp>
      <p:sp>
        <p:nvSpPr>
          <p:cNvPr id="12" name="object 2"/>
          <p:cNvSpPr txBox="1"/>
          <p:nvPr userDrawn="1"/>
        </p:nvSpPr>
        <p:spPr>
          <a:xfrm>
            <a:off x="3581400" y="25908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8" hasCustomPrompt="1"/>
          </p:nvPr>
        </p:nvSpPr>
        <p:spPr>
          <a:xfrm>
            <a:off x="3581400" y="2972464"/>
            <a:ext cx="2997382" cy="105235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zh-CN" altLang="en-US" dirty="0"/>
          </a:p>
        </p:txBody>
      </p:sp>
      <p:sp>
        <p:nvSpPr>
          <p:cNvPr id="14" name="object 2"/>
          <p:cNvSpPr txBox="1"/>
          <p:nvPr userDrawn="1"/>
        </p:nvSpPr>
        <p:spPr>
          <a:xfrm>
            <a:off x="3581400" y="397594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29" hasCustomPrompt="1"/>
          </p:nvPr>
        </p:nvSpPr>
        <p:spPr>
          <a:xfrm>
            <a:off x="3581400" y="4357604"/>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8" name="object 2"/>
          <p:cNvSpPr txBox="1"/>
          <p:nvPr userDrawn="1"/>
        </p:nvSpPr>
        <p:spPr>
          <a:xfrm>
            <a:off x="388963" y="798833"/>
            <a:ext cx="2582837"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19" name="文本占位符 42"/>
          <p:cNvSpPr>
            <a:spLocks noGrp="1"/>
          </p:cNvSpPr>
          <p:nvPr>
            <p:ph type="body" sz="quarter" idx="20" hasCustomPrompt="1"/>
          </p:nvPr>
        </p:nvSpPr>
        <p:spPr>
          <a:xfrm>
            <a:off x="388964" y="1202050"/>
            <a:ext cx="3063118" cy="10077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en-US" altLang="zh-CN" dirty="0">
              <a:latin typeface="SourceHanSansCN-Light"/>
            </a:endParaRPr>
          </a:p>
          <a:p>
            <a:pPr lvl="0"/>
            <a:endParaRPr lang="zh-CN" altLang="en-US" dirty="0"/>
          </a:p>
        </p:txBody>
      </p:sp>
      <p:sp>
        <p:nvSpPr>
          <p:cNvPr id="20"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TWK DEMO P3">
    <p:spTree>
      <p:nvGrpSpPr>
        <p:cNvPr id="1" name=""/>
        <p:cNvGrpSpPr/>
        <p:nvPr/>
      </p:nvGrpSpPr>
      <p:grpSpPr>
        <a:xfrm>
          <a:off x="0" y="0"/>
          <a:ext cx="0" cy="0"/>
          <a:chOff x="0" y="0"/>
          <a:chExt cx="0" cy="0"/>
        </a:xfrm>
      </p:grpSpPr>
      <p:sp>
        <p:nvSpPr>
          <p:cNvPr id="7" name="object 2"/>
          <p:cNvSpPr txBox="1"/>
          <p:nvPr userDrawn="1"/>
        </p:nvSpPr>
        <p:spPr>
          <a:xfrm>
            <a:off x="388964" y="25908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8" name="文本占位符 42"/>
          <p:cNvSpPr>
            <a:spLocks noGrp="1"/>
          </p:cNvSpPr>
          <p:nvPr>
            <p:ph type="body" sz="quarter" idx="21" hasCustomPrompt="1"/>
          </p:nvPr>
        </p:nvSpPr>
        <p:spPr>
          <a:xfrm>
            <a:off x="394980" y="3006681"/>
            <a:ext cx="2997382" cy="548492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r>
              <a:rPr lang="en-US" altLang="zh-CN"/>
              <a:t>12</a:t>
            </a:r>
            <a:endParaRPr lang="en-US" altLang="zh-CN"/>
          </a:p>
          <a:p>
            <a:r>
              <a:rPr lang="en-US" altLang="zh-CN"/>
              <a:t>13</a:t>
            </a:r>
            <a:endParaRPr lang="en-US" altLang="zh-CN"/>
          </a:p>
          <a:p>
            <a:r>
              <a:rPr lang="en-US" altLang="zh-CN"/>
              <a:t>14</a:t>
            </a:r>
            <a:endParaRPr lang="en-US" altLang="zh-CN"/>
          </a:p>
          <a:p>
            <a:r>
              <a:rPr lang="en-US" altLang="zh-CN"/>
              <a:t>15</a:t>
            </a:r>
            <a:endParaRPr lang="en-US" altLang="zh-CN"/>
          </a:p>
          <a:p>
            <a:r>
              <a:rPr lang="en-US" altLang="zh-CN"/>
              <a:t>16</a:t>
            </a:r>
            <a:endParaRPr lang="en-US" altLang="zh-CN"/>
          </a:p>
          <a:p>
            <a:r>
              <a:rPr lang="en-US" altLang="zh-CN"/>
              <a:t>17</a:t>
            </a:r>
            <a:endParaRPr lang="en-US" altLang="zh-CN"/>
          </a:p>
          <a:p>
            <a:r>
              <a:rPr lang="en-US" altLang="zh-CN"/>
              <a:t>18</a:t>
            </a:r>
            <a:endParaRPr lang="en-US" altLang="zh-CN"/>
          </a:p>
          <a:p>
            <a:r>
              <a:rPr lang="en-US" altLang="zh-CN"/>
              <a:t>19</a:t>
            </a:r>
            <a:endParaRPr lang="en-US" altLang="zh-CN"/>
          </a:p>
          <a:p>
            <a:r>
              <a:rPr lang="en-US" altLang="zh-CN"/>
              <a:t>20</a:t>
            </a:r>
            <a:endParaRPr lang="en-US" altLang="zh-CN"/>
          </a:p>
          <a:p>
            <a:r>
              <a:rPr lang="en-US" altLang="zh-CN"/>
              <a:t>21</a:t>
            </a:r>
            <a:endParaRPr lang="en-US" altLang="zh-CN"/>
          </a:p>
          <a:p>
            <a:endParaRPr lang="zh-CN" altLang="en-US"/>
          </a:p>
        </p:txBody>
      </p:sp>
      <p:sp>
        <p:nvSpPr>
          <p:cNvPr id="12" name="object 2"/>
          <p:cNvSpPr txBox="1"/>
          <p:nvPr userDrawn="1"/>
        </p:nvSpPr>
        <p:spPr>
          <a:xfrm>
            <a:off x="3581400" y="2590800"/>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13" name="文本占位符 42"/>
          <p:cNvSpPr>
            <a:spLocks noGrp="1"/>
          </p:cNvSpPr>
          <p:nvPr>
            <p:ph type="body" sz="quarter" idx="28" hasCustomPrompt="1"/>
          </p:nvPr>
        </p:nvSpPr>
        <p:spPr>
          <a:xfrm>
            <a:off x="3581400" y="2972464"/>
            <a:ext cx="2997382" cy="105235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dirty="0">
                <a:latin typeface="SourceHanSansCN-Light"/>
              </a:rPr>
              <a:t>1</a:t>
            </a:r>
            <a:endParaRPr lang="en-US" altLang="zh-CN" dirty="0">
              <a:latin typeface="SourceHanSansCN-Light"/>
            </a:endParaRPr>
          </a:p>
          <a:p>
            <a:pPr lvl="0"/>
            <a:r>
              <a:rPr lang="en-US" altLang="zh-CN" dirty="0">
                <a:latin typeface="SourceHanSansCN-Light"/>
              </a:rPr>
              <a:t>2</a:t>
            </a:r>
            <a:endParaRPr lang="en-US" altLang="zh-CN" dirty="0">
              <a:latin typeface="SourceHanSansCN-Light"/>
            </a:endParaRPr>
          </a:p>
          <a:p>
            <a:pPr lvl="0"/>
            <a:r>
              <a:rPr lang="en-US" altLang="zh-CN" dirty="0">
                <a:latin typeface="SourceHanSansCN-Light"/>
              </a:rPr>
              <a:t>3</a:t>
            </a:r>
            <a:endParaRPr lang="en-US" altLang="zh-CN" dirty="0">
              <a:latin typeface="SourceHanSansCN-Light"/>
            </a:endParaRPr>
          </a:p>
          <a:p>
            <a:pPr lvl="0"/>
            <a:r>
              <a:rPr lang="en-US" altLang="zh-CN" dirty="0">
                <a:latin typeface="SourceHanSansCN-Light"/>
              </a:rPr>
              <a:t>4</a:t>
            </a:r>
            <a:endParaRPr lang="en-US" altLang="zh-CN" dirty="0">
              <a:latin typeface="SourceHanSansCN-Light"/>
            </a:endParaRPr>
          </a:p>
          <a:p>
            <a:pPr lvl="0"/>
            <a:endParaRPr lang="zh-CN" altLang="en-US" dirty="0"/>
          </a:p>
        </p:txBody>
      </p:sp>
      <p:sp>
        <p:nvSpPr>
          <p:cNvPr id="14" name="object 2"/>
          <p:cNvSpPr txBox="1"/>
          <p:nvPr userDrawn="1"/>
        </p:nvSpPr>
        <p:spPr>
          <a:xfrm>
            <a:off x="3581400" y="3975941"/>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15" name="文本占位符 42"/>
          <p:cNvSpPr>
            <a:spLocks noGrp="1"/>
          </p:cNvSpPr>
          <p:nvPr>
            <p:ph type="body" sz="quarter" idx="29" hasCustomPrompt="1"/>
          </p:nvPr>
        </p:nvSpPr>
        <p:spPr>
          <a:xfrm>
            <a:off x="3581400" y="4357604"/>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16" name="object 2"/>
          <p:cNvSpPr txBox="1"/>
          <p:nvPr userDrawn="1"/>
        </p:nvSpPr>
        <p:spPr>
          <a:xfrm>
            <a:off x="3581400" y="5644378"/>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17" name="文本占位符 42"/>
          <p:cNvSpPr>
            <a:spLocks noGrp="1"/>
          </p:cNvSpPr>
          <p:nvPr>
            <p:ph type="body" sz="quarter" idx="30" hasCustomPrompt="1"/>
          </p:nvPr>
        </p:nvSpPr>
        <p:spPr>
          <a:xfrm>
            <a:off x="3581400" y="6026042"/>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18" name="object 2"/>
          <p:cNvSpPr txBox="1"/>
          <p:nvPr userDrawn="1"/>
        </p:nvSpPr>
        <p:spPr>
          <a:xfrm>
            <a:off x="388964" y="798833"/>
            <a:ext cx="1211236" cy="362920"/>
          </a:xfrm>
          <a:prstGeom prst="rect">
            <a:avLst/>
          </a:prstGeom>
        </p:spPr>
        <p:txBody>
          <a:bodyPr vert="horz" wrap="square" lIns="0" tIns="130810" rIns="0" bIns="0" rtlCol="0">
            <a:spAutoFit/>
          </a:bodyPr>
          <a:lstStyle/>
          <a:p>
            <a:pPr marL="12700">
              <a:spcBef>
                <a:spcPts val="1030"/>
              </a:spcBef>
            </a:pPr>
            <a:r>
              <a:rPr lang="en-US" altLang="zh-CN" sz="1500" b="1" spc="-10" dirty="0">
                <a:solidFill>
                  <a:srgbClr val="EE8200"/>
                </a:solidFill>
                <a:latin typeface="Source Han Sans CN Bold"/>
                <a:cs typeface="Source Han Sans CN Bold"/>
              </a:rPr>
              <a:t>Key Features</a:t>
            </a:r>
            <a:endParaRPr lang="en-US" altLang="zh-CN" sz="1500" b="1" spc="-10" dirty="0">
              <a:solidFill>
                <a:srgbClr val="EE8200"/>
              </a:solidFill>
              <a:latin typeface="Source Han Sans CN Bold"/>
              <a:cs typeface="Source Han Sans CN Bold"/>
            </a:endParaRPr>
          </a:p>
        </p:txBody>
      </p:sp>
      <p:sp>
        <p:nvSpPr>
          <p:cNvPr id="19" name="文本占位符 42"/>
          <p:cNvSpPr>
            <a:spLocks noGrp="1"/>
          </p:cNvSpPr>
          <p:nvPr>
            <p:ph type="body" sz="quarter" idx="20" hasCustomPrompt="1"/>
          </p:nvPr>
        </p:nvSpPr>
        <p:spPr>
          <a:xfrm>
            <a:off x="388964" y="1202050"/>
            <a:ext cx="3063118" cy="1007750"/>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endParaRPr lang="en-US" altLang="zh-CN">
              <a:latin typeface="SourceHanSansCN-Light"/>
            </a:endParaRPr>
          </a:p>
          <a:p>
            <a:pPr lvl="0"/>
            <a:endParaRPr lang="zh-CN" altLang="en-US"/>
          </a:p>
        </p:txBody>
      </p:sp>
      <p:sp>
        <p:nvSpPr>
          <p:cNvPr id="20"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9专用">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31618" y="4572000"/>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37634" y="4953001"/>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50299" y="4953000"/>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9 P2">
    <p:spTree>
      <p:nvGrpSpPr>
        <p:cNvPr id="1" name=""/>
        <p:cNvGrpSpPr/>
        <p:nvPr/>
      </p:nvGrpSpPr>
      <p:grpSpPr>
        <a:xfrm>
          <a:off x="0" y="0"/>
          <a:ext cx="0" cy="0"/>
          <a:chOff x="0" y="0"/>
          <a:chExt cx="0" cy="0"/>
        </a:xfrm>
      </p:grpSpPr>
      <p:sp>
        <p:nvSpPr>
          <p:cNvPr id="33" name="object 2"/>
          <p:cNvSpPr txBox="1"/>
          <p:nvPr userDrawn="1"/>
        </p:nvSpPr>
        <p:spPr>
          <a:xfrm>
            <a:off x="431618" y="7983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Display</a:t>
            </a:r>
            <a:endParaRPr sz="1500" dirty="0">
              <a:solidFill>
                <a:prstClr val="black"/>
              </a:solidFill>
              <a:latin typeface="Source Han Sans CN Regular"/>
              <a:cs typeface="Source Han Sans CN Regular"/>
            </a:endParaRPr>
          </a:p>
        </p:txBody>
      </p:sp>
      <p:sp>
        <p:nvSpPr>
          <p:cNvPr id="43" name="文本占位符 42"/>
          <p:cNvSpPr>
            <a:spLocks noGrp="1"/>
          </p:cNvSpPr>
          <p:nvPr>
            <p:ph type="body" sz="quarter" idx="19" hasCustomPrompt="1"/>
          </p:nvPr>
        </p:nvSpPr>
        <p:spPr>
          <a:xfrm>
            <a:off x="431618" y="1180050"/>
            <a:ext cx="2997382" cy="609371"/>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en-US" altLang="zh-CN">
              <a:latin typeface="SourceHanSansCN-Light"/>
            </a:endParaRPr>
          </a:p>
          <a:p>
            <a:pPr lvl="0"/>
            <a:endParaRPr lang="zh-CN" altLang="en-US"/>
          </a:p>
        </p:txBody>
      </p:sp>
      <p:sp>
        <p:nvSpPr>
          <p:cNvPr id="20" name="object 2"/>
          <p:cNvSpPr txBox="1"/>
          <p:nvPr userDrawn="1"/>
        </p:nvSpPr>
        <p:spPr>
          <a:xfrm>
            <a:off x="431618" y="17889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Audio</a:t>
            </a:r>
            <a:endParaRPr sz="1500" dirty="0">
              <a:solidFill>
                <a:prstClr val="black"/>
              </a:solidFill>
              <a:latin typeface="Source Han Sans CN Regular"/>
              <a:cs typeface="Source Han Sans CN Regular"/>
            </a:endParaRPr>
          </a:p>
        </p:txBody>
      </p:sp>
      <p:sp>
        <p:nvSpPr>
          <p:cNvPr id="21" name="文本占位符 42"/>
          <p:cNvSpPr>
            <a:spLocks noGrp="1"/>
          </p:cNvSpPr>
          <p:nvPr>
            <p:ph type="body" sz="quarter" idx="28" hasCustomPrompt="1"/>
          </p:nvPr>
        </p:nvSpPr>
        <p:spPr>
          <a:xfrm>
            <a:off x="431618" y="2170650"/>
            <a:ext cx="299738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2" name="object 2"/>
          <p:cNvSpPr txBox="1"/>
          <p:nvPr userDrawn="1"/>
        </p:nvSpPr>
        <p:spPr>
          <a:xfrm>
            <a:off x="431618" y="3541587"/>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Video</a:t>
            </a:r>
            <a:endParaRPr sz="1500" dirty="0">
              <a:solidFill>
                <a:prstClr val="black"/>
              </a:solidFill>
              <a:latin typeface="Source Han Sans CN Regular"/>
              <a:cs typeface="Source Han Sans CN Regular"/>
            </a:endParaRPr>
          </a:p>
        </p:txBody>
      </p:sp>
      <p:sp>
        <p:nvSpPr>
          <p:cNvPr id="23" name="文本占位符 42"/>
          <p:cNvSpPr>
            <a:spLocks noGrp="1"/>
          </p:cNvSpPr>
          <p:nvPr>
            <p:ph type="body" sz="quarter" idx="29" hasCustomPrompt="1"/>
          </p:nvPr>
        </p:nvSpPr>
        <p:spPr>
          <a:xfrm>
            <a:off x="431618" y="3923250"/>
            <a:ext cx="2999922" cy="1331113"/>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zh-CN" altLang="en-US"/>
          </a:p>
        </p:txBody>
      </p:sp>
      <p:sp>
        <p:nvSpPr>
          <p:cNvPr id="26" name="object 2"/>
          <p:cNvSpPr txBox="1"/>
          <p:nvPr userDrawn="1"/>
        </p:nvSpPr>
        <p:spPr>
          <a:xfrm>
            <a:off x="3455416" y="798387"/>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Networking</a:t>
            </a:r>
            <a:endParaRPr sz="1500" dirty="0">
              <a:solidFill>
                <a:prstClr val="black"/>
              </a:solidFill>
              <a:latin typeface="Source Han Sans CN Regular"/>
              <a:cs typeface="Source Han Sans CN Regular"/>
            </a:endParaRPr>
          </a:p>
        </p:txBody>
      </p:sp>
      <p:sp>
        <p:nvSpPr>
          <p:cNvPr id="27" name="文本占位符 42"/>
          <p:cNvSpPr>
            <a:spLocks noGrp="1"/>
          </p:cNvSpPr>
          <p:nvPr>
            <p:ph type="body" sz="quarter" idx="30" hasCustomPrompt="1"/>
          </p:nvPr>
        </p:nvSpPr>
        <p:spPr>
          <a:xfrm>
            <a:off x="3455416" y="1180051"/>
            <a:ext cx="2997382" cy="590626"/>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endParaRPr lang="zh-CN" altLang="en-US"/>
          </a:p>
        </p:txBody>
      </p:sp>
      <p:sp>
        <p:nvSpPr>
          <p:cNvPr id="28" name="object 2"/>
          <p:cNvSpPr txBox="1"/>
          <p:nvPr userDrawn="1"/>
        </p:nvSpPr>
        <p:spPr>
          <a:xfrm>
            <a:off x="3444240" y="1789421"/>
            <a:ext cx="2094160" cy="362920"/>
          </a:xfrm>
          <a:prstGeom prst="rect">
            <a:avLst/>
          </a:prstGeom>
        </p:spPr>
        <p:txBody>
          <a:bodyPr vert="horz" wrap="square" lIns="0" tIns="130810" rIns="0" bIns="0" rtlCol="0">
            <a:spAutoFit/>
          </a:bodyPr>
          <a:lstStyle/>
          <a:p>
            <a:pPr marL="12700" marR="0" lvl="0" indent="0" algn="l" defTabSz="914400" rtl="0" eaLnBrk="1" fontAlgn="auto" latinLnBrk="0" hangingPunct="1">
              <a:lnSpc>
                <a:spcPct val="100000"/>
              </a:lnSpc>
              <a:spcBef>
                <a:spcPts val="1030"/>
              </a:spcBef>
              <a:spcAft>
                <a:spcPts val="0"/>
              </a:spcAft>
              <a:buClrTx/>
              <a:buSzTx/>
              <a:buFontTx/>
              <a:buNone/>
              <a:defRPr/>
            </a:pPr>
            <a:r>
              <a:rPr lang="en-US" altLang="zh-CN" sz="1500" b="1" spc="-10">
                <a:solidFill>
                  <a:srgbClr val="EE8200"/>
                </a:solidFill>
                <a:latin typeface="Source Han Sans CN Bold"/>
                <a:cs typeface="Source Han Sans CN Bold"/>
              </a:rPr>
              <a:t>Package Features</a:t>
            </a:r>
            <a:endParaRPr lang="en-US" altLang="zh-CN" sz="1500" b="1" spc="-10">
              <a:solidFill>
                <a:srgbClr val="EE8200"/>
              </a:solidFill>
              <a:latin typeface="Source Han Sans CN Bold"/>
              <a:cs typeface="Source Han Sans CN Bold"/>
            </a:endParaRPr>
          </a:p>
        </p:txBody>
      </p:sp>
      <p:sp>
        <p:nvSpPr>
          <p:cNvPr id="29" name="文本占位符 42"/>
          <p:cNvSpPr>
            <a:spLocks noGrp="1"/>
          </p:cNvSpPr>
          <p:nvPr>
            <p:ph type="body" sz="quarter" idx="31" hasCustomPrompt="1"/>
          </p:nvPr>
        </p:nvSpPr>
        <p:spPr>
          <a:xfrm>
            <a:off x="3444240" y="2171084"/>
            <a:ext cx="2997382" cy="3086716"/>
          </a:xfrm>
          <a:prstGeom prst="rect">
            <a:avLst/>
          </a:prstGeom>
        </p:spPr>
        <p:txBody>
          <a:bodyPr/>
          <a:lstStyle>
            <a:lvl1pPr marL="176530" indent="-176530">
              <a:lnSpc>
                <a:spcPct val="150000"/>
              </a:lnSpc>
              <a:buSzPct val="70000"/>
              <a:buFont typeface="Wingdings" panose="05000000000000000000" pitchFamily="2" charset="2"/>
              <a:buChar char="l"/>
              <a:defRPr lang="en-US" altLang="zh-CN" sz="1100" smtClean="0">
                <a:latin typeface="SourceHanSansCN-Light"/>
                <a:ea typeface="+mn-ea"/>
                <a:cs typeface="+mn-cs"/>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r>
              <a:rPr lang="en-US" altLang="zh-CN">
                <a:latin typeface="SourceHanSansCN-Light"/>
              </a:rPr>
              <a:t>12</a:t>
            </a:r>
            <a:endParaRPr lang="en-US" altLang="zh-CN">
              <a:latin typeface="SourceHanSansCN-Light"/>
            </a:endParaRPr>
          </a:p>
          <a:p>
            <a:pPr lvl="0"/>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Y4专用">
    <p:spTree>
      <p:nvGrpSpPr>
        <p:cNvPr id="1" name=""/>
        <p:cNvGrpSpPr/>
        <p:nvPr/>
      </p:nvGrpSpPr>
      <p:grpSpPr>
        <a:xfrm>
          <a:off x="0" y="0"/>
          <a:ext cx="0" cy="0"/>
          <a:chOff x="0" y="0"/>
          <a:chExt cx="0" cy="0"/>
        </a:xfrm>
      </p:grpSpPr>
      <p:sp>
        <p:nvSpPr>
          <p:cNvPr id="32" name="object 2"/>
          <p:cNvSpPr txBox="1"/>
          <p:nvPr userDrawn="1"/>
        </p:nvSpPr>
        <p:spPr>
          <a:xfrm>
            <a:off x="425602" y="2477874"/>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Key Features</a:t>
            </a:r>
            <a:endParaRPr lang="en-US" altLang="zh-CN" sz="1500" b="1" spc="-10">
              <a:solidFill>
                <a:srgbClr val="EE8200"/>
              </a:solidFill>
              <a:latin typeface="Source Han Sans CN Bold"/>
              <a:cs typeface="Source Han Sans CN Bold"/>
            </a:endParaRPr>
          </a:p>
        </p:txBody>
      </p:sp>
      <p:sp>
        <p:nvSpPr>
          <p:cNvPr id="33" name="object 2"/>
          <p:cNvSpPr txBox="1"/>
          <p:nvPr userDrawn="1"/>
        </p:nvSpPr>
        <p:spPr>
          <a:xfrm>
            <a:off x="431618" y="649074"/>
            <a:ext cx="2094160" cy="362920"/>
          </a:xfrm>
          <a:prstGeom prst="rect">
            <a:avLst/>
          </a:prstGeom>
        </p:spPr>
        <p:txBody>
          <a:bodyPr vert="horz" wrap="square" lIns="0" tIns="130810" rIns="0" bIns="0" rtlCol="0">
            <a:spAutoFit/>
          </a:bodyPr>
          <a:lstStyle/>
          <a:p>
            <a:pPr marL="12700">
              <a:spcBef>
                <a:spcPts val="1030"/>
              </a:spcBef>
            </a:pPr>
            <a:r>
              <a:rPr lang="en-US" sz="1500" b="1" spc="-10">
                <a:solidFill>
                  <a:srgbClr val="EE8200"/>
                </a:solidFill>
                <a:latin typeface="Source Han Sans CN Bold"/>
                <a:cs typeface="Source Han Sans CN Bold"/>
              </a:rPr>
              <a:t>Instruction</a:t>
            </a:r>
            <a:endParaRPr sz="1500" dirty="0">
              <a:solidFill>
                <a:prstClr val="black"/>
              </a:solidFill>
              <a:latin typeface="Source Han Sans CN Regular"/>
              <a:cs typeface="Source Han Sans CN Regular"/>
            </a:endParaRPr>
          </a:p>
        </p:txBody>
      </p:sp>
      <p:sp>
        <p:nvSpPr>
          <p:cNvPr id="41" name="文本占位符 40"/>
          <p:cNvSpPr>
            <a:spLocks noGrp="1"/>
          </p:cNvSpPr>
          <p:nvPr>
            <p:ph type="body" sz="quarter" idx="18" hasCustomPrompt="1"/>
          </p:nvPr>
        </p:nvSpPr>
        <p:spPr>
          <a:xfrm>
            <a:off x="3886200" y="794979"/>
            <a:ext cx="2362200" cy="463926"/>
          </a:xfrm>
          <a:prstGeom prst="rect">
            <a:avLst/>
          </a:prstGeom>
        </p:spPr>
        <p:txBody>
          <a:bodyPr/>
          <a:lstStyle>
            <a:lvl1pPr algn="ctr">
              <a:defRPr sz="2000" b="1">
                <a:latin typeface="SourceHanSansCN-Heavy"/>
              </a:defRPr>
            </a:lvl1pPr>
          </a:lstStyle>
          <a:p>
            <a:pPr lvl="0"/>
            <a:r>
              <a:rPr lang="en-US" altLang="zh-CN"/>
              <a:t>Y4</a:t>
            </a:r>
            <a:endParaRPr lang="zh-CN" altLang="en-US"/>
          </a:p>
        </p:txBody>
      </p:sp>
      <p:sp>
        <p:nvSpPr>
          <p:cNvPr id="43" name="文本占位符 42"/>
          <p:cNvSpPr>
            <a:spLocks noGrp="1"/>
          </p:cNvSpPr>
          <p:nvPr>
            <p:ph type="body" sz="quarter" idx="19" hasCustomPrompt="1"/>
          </p:nvPr>
        </p:nvSpPr>
        <p:spPr>
          <a:xfrm>
            <a:off x="425602" y="953874"/>
            <a:ext cx="3378382" cy="1352626"/>
          </a:xfrm>
          <a:prstGeom prst="rect">
            <a:avLst/>
          </a:prstGeom>
        </p:spPr>
        <p:txBody>
          <a:bodyPr/>
          <a:lstStyle>
            <a:lvl1pPr marL="0" indent="0">
              <a:lnSpc>
                <a:spcPct val="150000"/>
              </a:lnSpc>
              <a:buSzPct val="70000"/>
              <a:buFont typeface="Wingdings" panose="05000000000000000000" pitchFamily="2" charset="2"/>
              <a:buNone/>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endParaRPr lang="en-US" altLang="zh-CN">
              <a:latin typeface="SourceHanSansCN-Light"/>
            </a:endParaRPr>
          </a:p>
          <a:p>
            <a:pPr lvl="0"/>
            <a:endParaRPr lang="zh-CN" altLang="en-US"/>
          </a:p>
        </p:txBody>
      </p:sp>
      <p:sp>
        <p:nvSpPr>
          <p:cNvPr id="44" name="文本占位符 42"/>
          <p:cNvSpPr>
            <a:spLocks noGrp="1"/>
          </p:cNvSpPr>
          <p:nvPr>
            <p:ph type="body" sz="quarter" idx="20" hasCustomPrompt="1"/>
          </p:nvPr>
        </p:nvSpPr>
        <p:spPr>
          <a:xfrm>
            <a:off x="421592" y="2782674"/>
            <a:ext cx="6045382" cy="1840862"/>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endParaRPr lang="en-US" altLang="zh-CN">
              <a:latin typeface="SourceHanSansCN-Light"/>
            </a:endParaRPr>
          </a:p>
          <a:p>
            <a:pPr lvl="0"/>
            <a:endParaRPr lang="zh-CN" altLang="en-US"/>
          </a:p>
        </p:txBody>
      </p:sp>
      <p:sp>
        <p:nvSpPr>
          <p:cNvPr id="45" name="object 2"/>
          <p:cNvSpPr txBox="1"/>
          <p:nvPr userDrawn="1"/>
        </p:nvSpPr>
        <p:spPr>
          <a:xfrm>
            <a:off x="421592" y="4565416"/>
            <a:ext cx="2094160" cy="362920"/>
          </a:xfrm>
          <a:prstGeom prst="rect">
            <a:avLst/>
          </a:prstGeom>
        </p:spPr>
        <p:txBody>
          <a:bodyPr vert="horz" wrap="square" lIns="0" tIns="130810" rIns="0" bIns="0" rtlCol="0">
            <a:spAutoFit/>
          </a:bodyPr>
          <a:lstStyle/>
          <a:p>
            <a:pPr marL="12700">
              <a:spcBef>
                <a:spcPts val="1030"/>
              </a:spcBef>
            </a:pPr>
            <a:r>
              <a:rPr lang="en-US" altLang="zh-CN" sz="1500" b="1" spc="-10">
                <a:solidFill>
                  <a:srgbClr val="EE8200"/>
                </a:solidFill>
                <a:latin typeface="Source Han Sans CN Bold"/>
                <a:cs typeface="Source Han Sans CN Bold"/>
              </a:rPr>
              <a:t>Physical</a:t>
            </a:r>
            <a:endParaRPr lang="en-US" altLang="zh-CN" sz="1500" b="1" spc="-10">
              <a:solidFill>
                <a:srgbClr val="EE8200"/>
              </a:solidFill>
              <a:latin typeface="Source Han Sans CN Bold"/>
              <a:cs typeface="Source Han Sans CN Bold"/>
            </a:endParaRPr>
          </a:p>
        </p:txBody>
      </p:sp>
      <p:sp>
        <p:nvSpPr>
          <p:cNvPr id="46" name="文本占位符 42"/>
          <p:cNvSpPr>
            <a:spLocks noGrp="1"/>
          </p:cNvSpPr>
          <p:nvPr>
            <p:ph type="body" sz="quarter" idx="21" hasCustomPrompt="1"/>
          </p:nvPr>
        </p:nvSpPr>
        <p:spPr>
          <a:xfrm>
            <a:off x="427608" y="4946417"/>
            <a:ext cx="2997382"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r>
              <a:rPr lang="en-US" altLang="zh-CN"/>
              <a:t>1</a:t>
            </a:r>
            <a:endParaRPr lang="en-US" altLang="zh-CN"/>
          </a:p>
          <a:p>
            <a:r>
              <a:rPr lang="en-US" altLang="zh-CN"/>
              <a:t>2</a:t>
            </a:r>
            <a:endParaRPr lang="en-US" altLang="zh-CN"/>
          </a:p>
          <a:p>
            <a:r>
              <a:rPr lang="en-US" altLang="zh-CN"/>
              <a:t>3</a:t>
            </a:r>
            <a:endParaRPr lang="en-US" altLang="zh-CN"/>
          </a:p>
          <a:p>
            <a:r>
              <a:rPr lang="en-US" altLang="zh-CN"/>
              <a:t>4</a:t>
            </a:r>
            <a:endParaRPr lang="en-US" altLang="zh-CN"/>
          </a:p>
          <a:p>
            <a:r>
              <a:rPr lang="en-US" altLang="zh-CN"/>
              <a:t>5</a:t>
            </a:r>
            <a:endParaRPr lang="en-US" altLang="zh-CN"/>
          </a:p>
          <a:p>
            <a:r>
              <a:rPr lang="en-US" altLang="zh-CN"/>
              <a:t>6</a:t>
            </a:r>
            <a:endParaRPr lang="en-US" altLang="zh-CN"/>
          </a:p>
          <a:p>
            <a:r>
              <a:rPr lang="en-US" altLang="zh-CN"/>
              <a:t>7</a:t>
            </a:r>
            <a:endParaRPr lang="en-US" altLang="zh-CN"/>
          </a:p>
          <a:p>
            <a:r>
              <a:rPr lang="en-US" altLang="zh-CN"/>
              <a:t>8</a:t>
            </a:r>
            <a:endParaRPr lang="en-US" altLang="zh-CN"/>
          </a:p>
          <a:p>
            <a:r>
              <a:rPr lang="en-US" altLang="zh-CN"/>
              <a:t>9</a:t>
            </a:r>
            <a:endParaRPr lang="en-US" altLang="zh-CN"/>
          </a:p>
          <a:p>
            <a:r>
              <a:rPr lang="en-US" altLang="zh-CN"/>
              <a:t>10</a:t>
            </a:r>
            <a:endParaRPr lang="en-US" altLang="zh-CN"/>
          </a:p>
          <a:p>
            <a:r>
              <a:rPr lang="en-US" altLang="zh-CN"/>
              <a:t>11</a:t>
            </a:r>
            <a:endParaRPr lang="en-US" altLang="zh-CN"/>
          </a:p>
          <a:p>
            <a:endParaRPr lang="zh-CN" altLang="en-US"/>
          </a:p>
        </p:txBody>
      </p:sp>
      <p:sp>
        <p:nvSpPr>
          <p:cNvPr id="47" name="文本占位符 42"/>
          <p:cNvSpPr>
            <a:spLocks noGrp="1"/>
          </p:cNvSpPr>
          <p:nvPr>
            <p:ph type="body" sz="quarter" idx="22" hasCustomPrompt="1"/>
          </p:nvPr>
        </p:nvSpPr>
        <p:spPr>
          <a:xfrm>
            <a:off x="3440272" y="4946416"/>
            <a:ext cx="3108917" cy="2932325"/>
          </a:xfrm>
          <a:prstGeom prst="rect">
            <a:avLst/>
          </a:prstGeom>
        </p:spPr>
        <p:txBody>
          <a:bodyPr/>
          <a:lstStyle>
            <a:lvl1pPr marL="176530" indent="-176530">
              <a:lnSpc>
                <a:spcPct val="150000"/>
              </a:lnSpc>
              <a:buSzPct val="70000"/>
              <a:buFont typeface="Wingdings" panose="05000000000000000000" pitchFamily="2" charset="2"/>
              <a:buChar char="l"/>
              <a:defRPr sz="1100">
                <a:latin typeface="SourceHanSansCN-Light"/>
              </a:defRPr>
            </a:lvl1pPr>
          </a:lstStyle>
          <a:p>
            <a:pPr lvl="0"/>
            <a:r>
              <a:rPr lang="en-US" altLang="zh-CN">
                <a:latin typeface="SourceHanSansCN-Light"/>
              </a:rPr>
              <a:t>1</a:t>
            </a:r>
            <a:endParaRPr lang="en-US" altLang="zh-CN">
              <a:latin typeface="SourceHanSansCN-Light"/>
            </a:endParaRPr>
          </a:p>
          <a:p>
            <a:pPr lvl="0"/>
            <a:r>
              <a:rPr lang="en-US" altLang="zh-CN">
                <a:latin typeface="SourceHanSansCN-Light"/>
              </a:rPr>
              <a:t>2</a:t>
            </a:r>
            <a:endParaRPr lang="en-US" altLang="zh-CN">
              <a:latin typeface="SourceHanSansCN-Light"/>
            </a:endParaRPr>
          </a:p>
          <a:p>
            <a:pPr lvl="0"/>
            <a:r>
              <a:rPr lang="en-US" altLang="zh-CN">
                <a:latin typeface="SourceHanSansCN-Light"/>
              </a:rPr>
              <a:t>3</a:t>
            </a:r>
            <a:endParaRPr lang="en-US" altLang="zh-CN">
              <a:latin typeface="SourceHanSansCN-Light"/>
            </a:endParaRPr>
          </a:p>
          <a:p>
            <a:pPr lvl="0"/>
            <a:r>
              <a:rPr lang="en-US" altLang="zh-CN">
                <a:latin typeface="SourceHanSansCN-Light"/>
              </a:rPr>
              <a:t>4</a:t>
            </a:r>
            <a:endParaRPr lang="en-US" altLang="zh-CN">
              <a:latin typeface="SourceHanSansCN-Light"/>
            </a:endParaRPr>
          </a:p>
          <a:p>
            <a:pPr lvl="0"/>
            <a:r>
              <a:rPr lang="en-US" altLang="zh-CN">
                <a:latin typeface="SourceHanSansCN-Light"/>
              </a:rPr>
              <a:t>5</a:t>
            </a:r>
            <a:endParaRPr lang="en-US" altLang="zh-CN">
              <a:latin typeface="SourceHanSansCN-Light"/>
            </a:endParaRPr>
          </a:p>
          <a:p>
            <a:pPr lvl="0"/>
            <a:r>
              <a:rPr lang="en-US" altLang="zh-CN">
                <a:latin typeface="SourceHanSansCN-Light"/>
              </a:rPr>
              <a:t>6</a:t>
            </a:r>
            <a:endParaRPr lang="en-US" altLang="zh-CN">
              <a:latin typeface="SourceHanSansCN-Light"/>
            </a:endParaRPr>
          </a:p>
          <a:p>
            <a:pPr lvl="0"/>
            <a:r>
              <a:rPr lang="en-US" altLang="zh-CN">
                <a:latin typeface="SourceHanSansCN-Light"/>
              </a:rPr>
              <a:t>7</a:t>
            </a:r>
            <a:endParaRPr lang="en-US" altLang="zh-CN">
              <a:latin typeface="SourceHanSansCN-Light"/>
            </a:endParaRPr>
          </a:p>
          <a:p>
            <a:pPr lvl="0"/>
            <a:r>
              <a:rPr lang="en-US" altLang="zh-CN">
                <a:latin typeface="SourceHanSansCN-Light"/>
              </a:rPr>
              <a:t>8</a:t>
            </a:r>
            <a:endParaRPr lang="en-US" altLang="zh-CN">
              <a:latin typeface="SourceHanSansCN-Light"/>
            </a:endParaRPr>
          </a:p>
          <a:p>
            <a:pPr lvl="0"/>
            <a:r>
              <a:rPr lang="en-US" altLang="zh-CN">
                <a:latin typeface="SourceHanSansCN-Light"/>
              </a:rPr>
              <a:t>9</a:t>
            </a:r>
            <a:endParaRPr lang="en-US" altLang="zh-CN">
              <a:latin typeface="SourceHanSansCN-Light"/>
            </a:endParaRPr>
          </a:p>
          <a:p>
            <a:pPr lvl="0"/>
            <a:r>
              <a:rPr lang="en-US" altLang="zh-CN">
                <a:latin typeface="SourceHanSansCN-Light"/>
              </a:rPr>
              <a:t>10</a:t>
            </a:r>
            <a:endParaRPr lang="en-US" altLang="zh-CN">
              <a:latin typeface="SourceHanSansCN-Light"/>
            </a:endParaRPr>
          </a:p>
          <a:p>
            <a:pPr lvl="0"/>
            <a:r>
              <a:rPr lang="en-US" altLang="zh-CN">
                <a:latin typeface="SourceHanSansCN-Light"/>
              </a:rPr>
              <a:t>11</a:t>
            </a:r>
            <a:endParaRPr lang="en-US" altLang="zh-CN">
              <a:latin typeface="SourceHanSansCN-Light"/>
            </a:endParaRPr>
          </a:p>
          <a:p>
            <a:pPr lvl="0"/>
            <a:endParaRPr lang="en-US" altLang="zh-CN">
              <a:latin typeface="SourceHanSansCN-Light"/>
            </a:endParaRPr>
          </a:p>
          <a:p>
            <a:pPr lvl="0"/>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3.png"/><Relationship Id="rId16" Type="http://schemas.openxmlformats.org/officeDocument/2006/relationships/image" Target="../media/image2.png"/><Relationship Id="rId15" Type="http://schemas.openxmlformats.org/officeDocument/2006/relationships/image" Target="../media/image1.pn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image" Target="../media/image1.png"/><Relationship Id="rId8" Type="http://schemas.openxmlformats.org/officeDocument/2006/relationships/slideLayout" Target="../slideLayouts/slideLayout22.xml"/><Relationship Id="rId7" Type="http://schemas.openxmlformats.org/officeDocument/2006/relationships/slideLayout" Target="../slideLayouts/slideLayout21.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3" Type="http://schemas.openxmlformats.org/officeDocument/2006/relationships/slideLayout" Target="../slideLayouts/slideLayout17.xml"/><Relationship Id="rId2" Type="http://schemas.openxmlformats.org/officeDocument/2006/relationships/slideLayout" Target="../slideLayouts/slideLayout16.xml"/><Relationship Id="rId12" Type="http://schemas.openxmlformats.org/officeDocument/2006/relationships/theme" Target="../theme/theme2.xml"/><Relationship Id="rId11" Type="http://schemas.openxmlformats.org/officeDocument/2006/relationships/image" Target="../media/image3.png"/><Relationship Id="rId10" Type="http://schemas.openxmlformats.org/officeDocument/2006/relationships/image" Target="../media/image2.png"/><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1" Type="http://schemas.openxmlformats.org/officeDocument/2006/relationships/theme" Target="../theme/theme3.xml"/><Relationship Id="rId30" Type="http://schemas.openxmlformats.org/officeDocument/2006/relationships/image" Target="../media/image3.png"/><Relationship Id="rId3" Type="http://schemas.openxmlformats.org/officeDocument/2006/relationships/slideLayout" Target="../slideLayouts/slideLayout25.xml"/><Relationship Id="rId29" Type="http://schemas.openxmlformats.org/officeDocument/2006/relationships/image" Target="../media/image2.png"/><Relationship Id="rId28" Type="http://schemas.openxmlformats.org/officeDocument/2006/relationships/image" Target="../media/image1.png"/><Relationship Id="rId27" Type="http://schemas.openxmlformats.org/officeDocument/2006/relationships/slideLayout" Target="../slideLayouts/slideLayout49.xml"/><Relationship Id="rId26" Type="http://schemas.openxmlformats.org/officeDocument/2006/relationships/slideLayout" Target="../slideLayouts/slideLayout48.xml"/><Relationship Id="rId25" Type="http://schemas.openxmlformats.org/officeDocument/2006/relationships/slideLayout" Target="../slideLayouts/slideLayout47.xml"/><Relationship Id="rId24" Type="http://schemas.openxmlformats.org/officeDocument/2006/relationships/slideLayout" Target="../slideLayouts/slideLayout46.xml"/><Relationship Id="rId23" Type="http://schemas.openxmlformats.org/officeDocument/2006/relationships/slideLayout" Target="../slideLayouts/slideLayout45.xml"/><Relationship Id="rId22" Type="http://schemas.openxmlformats.org/officeDocument/2006/relationships/slideLayout" Target="../slideLayouts/slideLayout44.xml"/><Relationship Id="rId21" Type="http://schemas.openxmlformats.org/officeDocument/2006/relationships/slideLayout" Target="../slideLayouts/slideLayout43.xml"/><Relationship Id="rId20" Type="http://schemas.openxmlformats.org/officeDocument/2006/relationships/slideLayout" Target="../slideLayouts/slideLayout42.xml"/><Relationship Id="rId2" Type="http://schemas.openxmlformats.org/officeDocument/2006/relationships/slideLayout" Target="../slideLayouts/slideLayout24.xml"/><Relationship Id="rId19" Type="http://schemas.openxmlformats.org/officeDocument/2006/relationships/slideLayout" Target="../slideLayouts/slideLayout41.xml"/><Relationship Id="rId18" Type="http://schemas.openxmlformats.org/officeDocument/2006/relationships/slideLayout" Target="../slideLayouts/slideLayout40.xml"/><Relationship Id="rId17" Type="http://schemas.openxmlformats.org/officeDocument/2006/relationships/slideLayout" Target="../slideLayouts/slideLayout39.xml"/><Relationship Id="rId16" Type="http://schemas.openxmlformats.org/officeDocument/2006/relationships/slideLayout" Target="../slideLayouts/slideLayout38.xml"/><Relationship Id="rId15" Type="http://schemas.openxmlformats.org/officeDocument/2006/relationships/slideLayout" Target="../slideLayouts/slideLayout37.xml"/><Relationship Id="rId14" Type="http://schemas.openxmlformats.org/officeDocument/2006/relationships/slideLayout" Target="../slideLayouts/slideLayout36.xml"/><Relationship Id="rId13" Type="http://schemas.openxmlformats.org/officeDocument/2006/relationships/slideLayout" Target="../slideLayouts/slideLayout35.xml"/><Relationship Id="rId12" Type="http://schemas.openxmlformats.org/officeDocument/2006/relationships/slideLayout" Target="../slideLayouts/slideLayout34.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58.xml"/><Relationship Id="rId8" Type="http://schemas.openxmlformats.org/officeDocument/2006/relationships/slideLayout" Target="../slideLayouts/slideLayout57.xml"/><Relationship Id="rId7" Type="http://schemas.openxmlformats.org/officeDocument/2006/relationships/slideLayout" Target="../slideLayouts/slideLayout56.xml"/><Relationship Id="rId6" Type="http://schemas.openxmlformats.org/officeDocument/2006/relationships/slideLayout" Target="../slideLayouts/slideLayout55.xml"/><Relationship Id="rId5" Type="http://schemas.openxmlformats.org/officeDocument/2006/relationships/slideLayout" Target="../slideLayouts/slideLayout54.xml"/><Relationship Id="rId4" Type="http://schemas.openxmlformats.org/officeDocument/2006/relationships/slideLayout" Target="../slideLayouts/slideLayout53.xml"/><Relationship Id="rId3" Type="http://schemas.openxmlformats.org/officeDocument/2006/relationships/slideLayout" Target="../slideLayouts/slideLayout52.xml"/><Relationship Id="rId2" Type="http://schemas.openxmlformats.org/officeDocument/2006/relationships/slideLayout" Target="../slideLayouts/slideLayout51.xml"/><Relationship Id="rId19" Type="http://schemas.openxmlformats.org/officeDocument/2006/relationships/theme" Target="../theme/theme4.xml"/><Relationship Id="rId18" Type="http://schemas.openxmlformats.org/officeDocument/2006/relationships/image" Target="../media/image3.png"/><Relationship Id="rId17" Type="http://schemas.openxmlformats.org/officeDocument/2006/relationships/image" Target="../media/image2.png"/><Relationship Id="rId16" Type="http://schemas.openxmlformats.org/officeDocument/2006/relationships/image" Target="../media/image1.png"/><Relationship Id="rId15" Type="http://schemas.openxmlformats.org/officeDocument/2006/relationships/slideLayout" Target="../slideLayouts/slideLayout64.xml"/><Relationship Id="rId14" Type="http://schemas.openxmlformats.org/officeDocument/2006/relationships/slideLayout" Target="../slideLayouts/slideLayout63.xml"/><Relationship Id="rId13" Type="http://schemas.openxmlformats.org/officeDocument/2006/relationships/slideLayout" Target="../slideLayouts/slideLayout62.xml"/><Relationship Id="rId12" Type="http://schemas.openxmlformats.org/officeDocument/2006/relationships/slideLayout" Target="../slideLayouts/slideLayout61.xml"/><Relationship Id="rId11" Type="http://schemas.openxmlformats.org/officeDocument/2006/relationships/slideLayout" Target="../slideLayouts/slideLayout60.xml"/><Relationship Id="rId10" Type="http://schemas.openxmlformats.org/officeDocument/2006/relationships/slideLayout" Target="../slideLayouts/slideLayout59.xml"/><Relationship Id="rId1"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041"/>
            <a:ext cx="6858000" cy="9134475"/>
          </a:xfrm>
          <a:custGeom>
            <a:avLst/>
            <a:gdLst/>
            <a:ahLst/>
            <a:cxnLst/>
            <a:rect l="l" t="t" r="r" b="b"/>
            <a:pathLst>
              <a:path w="6858000" h="9134475">
                <a:moveTo>
                  <a:pt x="6858000" y="0"/>
                </a:moveTo>
                <a:lnTo>
                  <a:pt x="0" y="0"/>
                </a:lnTo>
                <a:lnTo>
                  <a:pt x="0" y="9133916"/>
                </a:lnTo>
                <a:lnTo>
                  <a:pt x="6858000" y="9133916"/>
                </a:lnTo>
                <a:lnTo>
                  <a:pt x="6858000" y="0"/>
                </a:lnTo>
                <a:close/>
              </a:path>
            </a:pathLst>
          </a:custGeom>
          <a:solidFill>
            <a:srgbClr val="E4E4E4"/>
          </a:solidFill>
        </p:spPr>
        <p:txBody>
          <a:bodyPr wrap="square" lIns="0" tIns="0" rIns="0" bIns="0" rtlCol="0"/>
          <a:lstStyle/>
          <a:p/>
        </p:txBody>
      </p:sp>
      <p:sp>
        <p:nvSpPr>
          <p:cNvPr id="17" name="bg object 17"/>
          <p:cNvSpPr/>
          <p:nvPr/>
        </p:nvSpPr>
        <p:spPr>
          <a:xfrm>
            <a:off x="297065" y="441515"/>
            <a:ext cx="6292850" cy="8089900"/>
          </a:xfrm>
          <a:custGeom>
            <a:avLst/>
            <a:gdLst/>
            <a:ahLst/>
            <a:cxnLst/>
            <a:rect l="l" t="t" r="r" b="b"/>
            <a:pathLst>
              <a:path w="6292850" h="8089900">
                <a:moveTo>
                  <a:pt x="6292316" y="0"/>
                </a:moveTo>
                <a:lnTo>
                  <a:pt x="0" y="0"/>
                </a:lnTo>
                <a:lnTo>
                  <a:pt x="0" y="8089379"/>
                </a:lnTo>
                <a:lnTo>
                  <a:pt x="6292316" y="8089379"/>
                </a:lnTo>
                <a:lnTo>
                  <a:pt x="6292316" y="0"/>
                </a:lnTo>
                <a:close/>
              </a:path>
            </a:pathLst>
          </a:custGeom>
          <a:solidFill>
            <a:srgbClr val="FFFFFF"/>
          </a:solidFill>
        </p:spPr>
        <p:txBody>
          <a:bodyPr wrap="square" lIns="0" tIns="0" rIns="0" bIns="0" rtlCol="0"/>
          <a:lstStyle/>
          <a:p/>
        </p:txBody>
      </p:sp>
      <p:pic>
        <p:nvPicPr>
          <p:cNvPr id="18" name="bg object 18"/>
          <p:cNvPicPr/>
          <p:nvPr userDrawn="1"/>
        </p:nvPicPr>
        <p:blipFill>
          <a:blip r:embed="rId15" cstate="print"/>
          <a:stretch>
            <a:fillRect/>
          </a:stretch>
        </p:blipFill>
        <p:spPr>
          <a:xfrm>
            <a:off x="0" y="0"/>
            <a:ext cx="6857939" cy="782548"/>
          </a:xfrm>
          <a:prstGeom prst="rect">
            <a:avLst/>
          </a:prstGeom>
        </p:spPr>
      </p:pic>
      <p:sp>
        <p:nvSpPr>
          <p:cNvPr id="2" name="Holder 2"/>
          <p:cNvSpPr>
            <a:spLocks noGrp="1"/>
          </p:cNvSpPr>
          <p:nvPr>
            <p:ph type="title"/>
          </p:nvPr>
        </p:nvSpPr>
        <p:spPr>
          <a:xfrm>
            <a:off x="2430956" y="104678"/>
            <a:ext cx="1996086" cy="408940"/>
          </a:xfrm>
          <a:prstGeom prst="rect">
            <a:avLst/>
          </a:prstGeom>
        </p:spPr>
        <p:txBody>
          <a:bodyPr wrap="square" lIns="0" tIns="0" rIns="0" bIns="0">
            <a:spAutoFit/>
          </a:bodyPr>
          <a:lstStyle>
            <a:lvl1pPr>
              <a:defRPr sz="2500" b="1" i="0">
                <a:solidFill>
                  <a:schemeClr val="bg1"/>
                </a:solidFill>
                <a:latin typeface="League Spartan"/>
                <a:cs typeface="League Spartan"/>
              </a:defRPr>
            </a:lvl1pPr>
          </a:lstStyle>
          <a:p/>
        </p:txBody>
      </p:sp>
      <p:pic>
        <p:nvPicPr>
          <p:cNvPr id="27" name="object 2"/>
          <p:cNvPicPr/>
          <p:nvPr userDrawn="1"/>
        </p:nvPicPr>
        <p:blipFill>
          <a:blip r:embed="rId16" cstate="print"/>
          <a:stretch>
            <a:fillRect/>
          </a:stretch>
        </p:blipFill>
        <p:spPr>
          <a:xfrm>
            <a:off x="120903" y="-19584"/>
            <a:ext cx="6736702" cy="657464"/>
          </a:xfrm>
          <a:prstGeom prst="rect">
            <a:avLst/>
          </a:prstGeom>
        </p:spPr>
      </p:pic>
      <p:sp>
        <p:nvSpPr>
          <p:cNvPr id="28" name="object 6"/>
          <p:cNvSpPr txBox="1"/>
          <p:nvPr userDrawn="1"/>
        </p:nvSpPr>
        <p:spPr>
          <a:xfrm>
            <a:off x="2811956" y="95982"/>
            <a:ext cx="1760044" cy="399468"/>
          </a:xfrm>
          <a:prstGeom prst="rect">
            <a:avLst/>
          </a:prstGeom>
        </p:spPr>
        <p:txBody>
          <a:bodyPr vert="horz" wrap="square" lIns="0" tIns="14605" rIns="0" bIns="0" rtlCol="0">
            <a:spAutoFit/>
          </a:bodyPr>
          <a:lstStyle>
            <a:lvl1pPr>
              <a:defRPr>
                <a:latin typeface="+mj-lt"/>
                <a:ea typeface="+mj-ea"/>
                <a:cs typeface="+mj-cs"/>
              </a:defRPr>
            </a:lvl1pPr>
          </a:lstStyle>
          <a:p>
            <a:pPr marL="74295">
              <a:spcBef>
                <a:spcPts val="115"/>
              </a:spcBef>
            </a:pPr>
            <a:r>
              <a:rPr lang="en-US" sz="2500" b="1" kern="0" spc="10">
                <a:solidFill>
                  <a:schemeClr val="bg1"/>
                </a:solidFill>
                <a:latin typeface="Source Han Sans CN Bold"/>
              </a:rPr>
              <a:t>D</a:t>
            </a:r>
            <a:r>
              <a:rPr lang="en-US" sz="2500" b="1" kern="0" spc="-114">
                <a:solidFill>
                  <a:schemeClr val="bg1"/>
                </a:solidFill>
                <a:latin typeface="Source Han Sans CN Bold"/>
              </a:rPr>
              <a:t>atasheet</a:t>
            </a:r>
            <a:endParaRPr lang="en-US" sz="2500" b="1" kern="0" spc="5" dirty="0">
              <a:solidFill>
                <a:schemeClr val="bg1"/>
              </a:solidFill>
              <a:latin typeface="Source Han Sans CN Bold"/>
            </a:endParaRPr>
          </a:p>
        </p:txBody>
      </p:sp>
      <p:pic>
        <p:nvPicPr>
          <p:cNvPr id="4" name="图片 3"/>
          <p:cNvPicPr>
            <a:picLocks noChangeAspect="1"/>
          </p:cNvPicPr>
          <p:nvPr userDrawn="1"/>
        </p:nvPicPr>
        <p:blipFill rotWithShape="1">
          <a:blip r:embed="rId17" cstate="print">
            <a:extLst>
              <a:ext uri="{28A0092B-C50C-407E-A947-70E740481C1C}">
                <a14:useLocalDpi xmlns:a14="http://schemas.microsoft.com/office/drawing/2010/main" val="0"/>
              </a:ext>
            </a:extLst>
          </a:blip>
          <a:srcRect/>
          <a:stretch>
            <a:fillRect/>
          </a:stretch>
        </p:blipFill>
        <p:spPr>
          <a:xfrm>
            <a:off x="2404286" y="8534401"/>
            <a:ext cx="1930970" cy="4572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041"/>
            <a:ext cx="6858000" cy="9134475"/>
          </a:xfrm>
          <a:custGeom>
            <a:avLst/>
            <a:gdLst/>
            <a:ahLst/>
            <a:cxnLst/>
            <a:rect l="l" t="t" r="r" b="b"/>
            <a:pathLst>
              <a:path w="6858000" h="9134475">
                <a:moveTo>
                  <a:pt x="6858000" y="0"/>
                </a:moveTo>
                <a:lnTo>
                  <a:pt x="0" y="0"/>
                </a:lnTo>
                <a:lnTo>
                  <a:pt x="0" y="9133916"/>
                </a:lnTo>
                <a:lnTo>
                  <a:pt x="6858000" y="9133916"/>
                </a:lnTo>
                <a:lnTo>
                  <a:pt x="6858000" y="0"/>
                </a:lnTo>
                <a:close/>
              </a:path>
            </a:pathLst>
          </a:custGeom>
          <a:solidFill>
            <a:srgbClr val="E4E4E4"/>
          </a:solidFill>
        </p:spPr>
        <p:txBody>
          <a:bodyPr wrap="square" lIns="0" tIns="0" rIns="0" bIns="0" rtlCol="0"/>
          <a:lstStyle/>
          <a:p/>
        </p:txBody>
      </p:sp>
      <p:sp>
        <p:nvSpPr>
          <p:cNvPr id="17" name="bg object 17"/>
          <p:cNvSpPr/>
          <p:nvPr/>
        </p:nvSpPr>
        <p:spPr>
          <a:xfrm>
            <a:off x="297065" y="441515"/>
            <a:ext cx="6292850" cy="8089900"/>
          </a:xfrm>
          <a:custGeom>
            <a:avLst/>
            <a:gdLst/>
            <a:ahLst/>
            <a:cxnLst/>
            <a:rect l="l" t="t" r="r" b="b"/>
            <a:pathLst>
              <a:path w="6292850" h="8089900">
                <a:moveTo>
                  <a:pt x="6292316" y="0"/>
                </a:moveTo>
                <a:lnTo>
                  <a:pt x="0" y="0"/>
                </a:lnTo>
                <a:lnTo>
                  <a:pt x="0" y="8089379"/>
                </a:lnTo>
                <a:lnTo>
                  <a:pt x="6292316" y="8089379"/>
                </a:lnTo>
                <a:lnTo>
                  <a:pt x="6292316" y="0"/>
                </a:lnTo>
                <a:close/>
              </a:path>
            </a:pathLst>
          </a:custGeom>
          <a:solidFill>
            <a:srgbClr val="FFFFFF"/>
          </a:solidFill>
        </p:spPr>
        <p:txBody>
          <a:bodyPr wrap="square" lIns="0" tIns="0" rIns="0" bIns="0" rtlCol="0"/>
          <a:lstStyle/>
          <a:p/>
        </p:txBody>
      </p:sp>
      <p:pic>
        <p:nvPicPr>
          <p:cNvPr id="18" name="bg object 18"/>
          <p:cNvPicPr/>
          <p:nvPr userDrawn="1"/>
        </p:nvPicPr>
        <p:blipFill>
          <a:blip r:embed="rId9" cstate="print"/>
          <a:stretch>
            <a:fillRect/>
          </a:stretch>
        </p:blipFill>
        <p:spPr>
          <a:xfrm>
            <a:off x="0" y="0"/>
            <a:ext cx="6857939" cy="782548"/>
          </a:xfrm>
          <a:prstGeom prst="rect">
            <a:avLst/>
          </a:prstGeom>
        </p:spPr>
      </p:pic>
      <p:sp>
        <p:nvSpPr>
          <p:cNvPr id="2" name="Holder 2"/>
          <p:cNvSpPr>
            <a:spLocks noGrp="1"/>
          </p:cNvSpPr>
          <p:nvPr>
            <p:ph type="title"/>
          </p:nvPr>
        </p:nvSpPr>
        <p:spPr>
          <a:xfrm>
            <a:off x="2430956" y="104678"/>
            <a:ext cx="1996086" cy="408940"/>
          </a:xfrm>
          <a:prstGeom prst="rect">
            <a:avLst/>
          </a:prstGeom>
        </p:spPr>
        <p:txBody>
          <a:bodyPr wrap="square" lIns="0" tIns="0" rIns="0" bIns="0">
            <a:spAutoFit/>
          </a:bodyPr>
          <a:lstStyle>
            <a:lvl1pPr>
              <a:defRPr sz="2500" b="1" i="0">
                <a:solidFill>
                  <a:schemeClr val="bg1"/>
                </a:solidFill>
                <a:latin typeface="League Spartan"/>
                <a:cs typeface="League Spartan"/>
              </a:defRPr>
            </a:lvl1pPr>
          </a:lstStyle>
          <a:p/>
        </p:txBody>
      </p:sp>
      <p:pic>
        <p:nvPicPr>
          <p:cNvPr id="27" name="object 2"/>
          <p:cNvPicPr/>
          <p:nvPr userDrawn="1"/>
        </p:nvPicPr>
        <p:blipFill>
          <a:blip r:embed="rId10" cstate="print"/>
          <a:stretch>
            <a:fillRect/>
          </a:stretch>
        </p:blipFill>
        <p:spPr>
          <a:xfrm>
            <a:off x="120903" y="-19584"/>
            <a:ext cx="6736702" cy="657464"/>
          </a:xfrm>
          <a:prstGeom prst="rect">
            <a:avLst/>
          </a:prstGeom>
        </p:spPr>
      </p:pic>
      <p:sp>
        <p:nvSpPr>
          <p:cNvPr id="28" name="object 6"/>
          <p:cNvSpPr txBox="1"/>
          <p:nvPr userDrawn="1"/>
        </p:nvSpPr>
        <p:spPr>
          <a:xfrm>
            <a:off x="2811956" y="95982"/>
            <a:ext cx="1760044" cy="399468"/>
          </a:xfrm>
          <a:prstGeom prst="rect">
            <a:avLst/>
          </a:prstGeom>
        </p:spPr>
        <p:txBody>
          <a:bodyPr vert="horz" wrap="square" lIns="0" tIns="14605" rIns="0" bIns="0" rtlCol="0">
            <a:spAutoFit/>
          </a:bodyPr>
          <a:lstStyle>
            <a:lvl1pPr>
              <a:defRPr>
                <a:latin typeface="+mj-lt"/>
                <a:ea typeface="+mj-ea"/>
                <a:cs typeface="+mj-cs"/>
              </a:defRPr>
            </a:lvl1pPr>
          </a:lstStyle>
          <a:p>
            <a:pPr marL="74295">
              <a:spcBef>
                <a:spcPts val="115"/>
              </a:spcBef>
            </a:pPr>
            <a:r>
              <a:rPr lang="en-US" sz="2500" b="1" kern="0" spc="10">
                <a:solidFill>
                  <a:schemeClr val="bg1"/>
                </a:solidFill>
                <a:latin typeface="Source Han Sans CN Bold"/>
              </a:rPr>
              <a:t>D</a:t>
            </a:r>
            <a:r>
              <a:rPr lang="en-US" sz="2500" b="1" kern="0" spc="-114">
                <a:solidFill>
                  <a:schemeClr val="bg1"/>
                </a:solidFill>
                <a:latin typeface="Source Han Sans CN Bold"/>
              </a:rPr>
              <a:t>atasheet</a:t>
            </a:r>
            <a:endParaRPr lang="en-US" sz="2500" b="1" kern="0" spc="5" dirty="0">
              <a:solidFill>
                <a:schemeClr val="bg1"/>
              </a:solidFill>
              <a:latin typeface="Source Han Sans CN Bold"/>
            </a:endParaRPr>
          </a:p>
        </p:txBody>
      </p:sp>
      <p:pic>
        <p:nvPicPr>
          <p:cNvPr id="9" name="图片 8"/>
          <p:cNvPicPr>
            <a:picLocks noChangeAspect="1"/>
          </p:cNvPicPr>
          <p:nvPr userDrawn="1"/>
        </p:nvPicPr>
        <p:blipFill rotWithShape="1">
          <a:blip r:embed="rId11" cstate="print">
            <a:extLst>
              <a:ext uri="{28A0092B-C50C-407E-A947-70E740481C1C}">
                <a14:useLocalDpi xmlns:a14="http://schemas.microsoft.com/office/drawing/2010/main" val="0"/>
              </a:ext>
            </a:extLst>
          </a:blip>
          <a:srcRect/>
          <a:stretch>
            <a:fillRect/>
          </a:stretch>
        </p:blipFill>
        <p:spPr>
          <a:xfrm>
            <a:off x="2404286" y="8534401"/>
            <a:ext cx="1930970" cy="457200"/>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041"/>
            <a:ext cx="6858000" cy="9134475"/>
          </a:xfrm>
          <a:custGeom>
            <a:avLst/>
            <a:gdLst/>
            <a:ahLst/>
            <a:cxnLst/>
            <a:rect l="l" t="t" r="r" b="b"/>
            <a:pathLst>
              <a:path w="6858000" h="9134475">
                <a:moveTo>
                  <a:pt x="6858000" y="0"/>
                </a:moveTo>
                <a:lnTo>
                  <a:pt x="0" y="0"/>
                </a:lnTo>
                <a:lnTo>
                  <a:pt x="0" y="9133916"/>
                </a:lnTo>
                <a:lnTo>
                  <a:pt x="6858000" y="9133916"/>
                </a:lnTo>
                <a:lnTo>
                  <a:pt x="6858000" y="0"/>
                </a:lnTo>
                <a:close/>
              </a:path>
            </a:pathLst>
          </a:custGeom>
          <a:solidFill>
            <a:srgbClr val="E4E4E4"/>
          </a:solidFill>
        </p:spPr>
        <p:txBody>
          <a:bodyPr wrap="square" lIns="0" tIns="0" rIns="0" bIns="0" rtlCol="0"/>
          <a:lstStyle/>
          <a:p/>
        </p:txBody>
      </p:sp>
      <p:sp>
        <p:nvSpPr>
          <p:cNvPr id="17" name="bg object 17"/>
          <p:cNvSpPr/>
          <p:nvPr/>
        </p:nvSpPr>
        <p:spPr>
          <a:xfrm>
            <a:off x="297065" y="441515"/>
            <a:ext cx="6292850" cy="8089900"/>
          </a:xfrm>
          <a:custGeom>
            <a:avLst/>
            <a:gdLst/>
            <a:ahLst/>
            <a:cxnLst/>
            <a:rect l="l" t="t" r="r" b="b"/>
            <a:pathLst>
              <a:path w="6292850" h="8089900">
                <a:moveTo>
                  <a:pt x="6292316" y="0"/>
                </a:moveTo>
                <a:lnTo>
                  <a:pt x="0" y="0"/>
                </a:lnTo>
                <a:lnTo>
                  <a:pt x="0" y="8089379"/>
                </a:lnTo>
                <a:lnTo>
                  <a:pt x="6292316" y="8089379"/>
                </a:lnTo>
                <a:lnTo>
                  <a:pt x="6292316" y="0"/>
                </a:lnTo>
                <a:close/>
              </a:path>
            </a:pathLst>
          </a:custGeom>
          <a:solidFill>
            <a:srgbClr val="FFFFFF"/>
          </a:solidFill>
        </p:spPr>
        <p:txBody>
          <a:bodyPr wrap="square" lIns="0" tIns="0" rIns="0" bIns="0" rtlCol="0"/>
          <a:lstStyle/>
          <a:p/>
        </p:txBody>
      </p:sp>
      <p:pic>
        <p:nvPicPr>
          <p:cNvPr id="18" name="bg object 18"/>
          <p:cNvPicPr/>
          <p:nvPr userDrawn="1"/>
        </p:nvPicPr>
        <p:blipFill>
          <a:blip r:embed="rId28" cstate="print"/>
          <a:stretch>
            <a:fillRect/>
          </a:stretch>
        </p:blipFill>
        <p:spPr>
          <a:xfrm>
            <a:off x="0" y="0"/>
            <a:ext cx="6857939" cy="782548"/>
          </a:xfrm>
          <a:prstGeom prst="rect">
            <a:avLst/>
          </a:prstGeom>
        </p:spPr>
      </p:pic>
      <p:sp>
        <p:nvSpPr>
          <p:cNvPr id="2" name="Holder 2"/>
          <p:cNvSpPr>
            <a:spLocks noGrp="1"/>
          </p:cNvSpPr>
          <p:nvPr>
            <p:ph type="title"/>
          </p:nvPr>
        </p:nvSpPr>
        <p:spPr>
          <a:xfrm>
            <a:off x="2430956" y="104678"/>
            <a:ext cx="1996086" cy="408940"/>
          </a:xfrm>
          <a:prstGeom prst="rect">
            <a:avLst/>
          </a:prstGeom>
        </p:spPr>
        <p:txBody>
          <a:bodyPr wrap="square" lIns="0" tIns="0" rIns="0" bIns="0">
            <a:spAutoFit/>
          </a:bodyPr>
          <a:lstStyle>
            <a:lvl1pPr>
              <a:defRPr sz="2500" b="1" i="0">
                <a:solidFill>
                  <a:schemeClr val="bg1"/>
                </a:solidFill>
                <a:latin typeface="League Spartan"/>
                <a:cs typeface="League Spartan"/>
              </a:defRPr>
            </a:lvl1pPr>
          </a:lstStyle>
          <a:p/>
        </p:txBody>
      </p:sp>
      <p:pic>
        <p:nvPicPr>
          <p:cNvPr id="27" name="object 2"/>
          <p:cNvPicPr/>
          <p:nvPr userDrawn="1"/>
        </p:nvPicPr>
        <p:blipFill>
          <a:blip r:embed="rId29" cstate="print"/>
          <a:stretch>
            <a:fillRect/>
          </a:stretch>
        </p:blipFill>
        <p:spPr>
          <a:xfrm>
            <a:off x="120903" y="-19584"/>
            <a:ext cx="6736702" cy="657464"/>
          </a:xfrm>
          <a:prstGeom prst="rect">
            <a:avLst/>
          </a:prstGeom>
        </p:spPr>
      </p:pic>
      <p:sp>
        <p:nvSpPr>
          <p:cNvPr id="28" name="object 6"/>
          <p:cNvSpPr txBox="1"/>
          <p:nvPr userDrawn="1"/>
        </p:nvSpPr>
        <p:spPr>
          <a:xfrm>
            <a:off x="2811956" y="95982"/>
            <a:ext cx="1760044" cy="399468"/>
          </a:xfrm>
          <a:prstGeom prst="rect">
            <a:avLst/>
          </a:prstGeom>
        </p:spPr>
        <p:txBody>
          <a:bodyPr vert="horz" wrap="square" lIns="0" tIns="14605" rIns="0" bIns="0" rtlCol="0">
            <a:spAutoFit/>
          </a:bodyPr>
          <a:lstStyle>
            <a:lvl1pPr>
              <a:defRPr>
                <a:latin typeface="+mj-lt"/>
                <a:ea typeface="+mj-ea"/>
                <a:cs typeface="+mj-cs"/>
              </a:defRPr>
            </a:lvl1pPr>
          </a:lstStyle>
          <a:p>
            <a:pPr marL="74295">
              <a:spcBef>
                <a:spcPts val="115"/>
              </a:spcBef>
            </a:pPr>
            <a:r>
              <a:rPr lang="en-US" sz="2500" b="1" kern="0" spc="10">
                <a:solidFill>
                  <a:schemeClr val="bg1"/>
                </a:solidFill>
                <a:latin typeface="Source Han Sans CN Bold"/>
              </a:rPr>
              <a:t>D</a:t>
            </a:r>
            <a:r>
              <a:rPr lang="en-US" sz="2500" b="1" kern="0" spc="-114">
                <a:solidFill>
                  <a:schemeClr val="bg1"/>
                </a:solidFill>
                <a:latin typeface="Source Han Sans CN Bold"/>
              </a:rPr>
              <a:t>atasheet</a:t>
            </a:r>
            <a:endParaRPr lang="en-US" sz="2500" b="1" kern="0" spc="5" dirty="0">
              <a:solidFill>
                <a:schemeClr val="bg1"/>
              </a:solidFill>
              <a:latin typeface="Source Han Sans CN Bold"/>
            </a:endParaRPr>
          </a:p>
        </p:txBody>
      </p:sp>
      <p:pic>
        <p:nvPicPr>
          <p:cNvPr id="9" name="图片 8"/>
          <p:cNvPicPr>
            <a:picLocks noChangeAspect="1"/>
          </p:cNvPicPr>
          <p:nvPr userDrawn="1"/>
        </p:nvPicPr>
        <p:blipFill rotWithShape="1">
          <a:blip r:embed="rId30" cstate="print">
            <a:extLst>
              <a:ext uri="{28A0092B-C50C-407E-A947-70E740481C1C}">
                <a14:useLocalDpi xmlns:a14="http://schemas.microsoft.com/office/drawing/2010/main" val="0"/>
              </a:ext>
            </a:extLst>
          </a:blip>
          <a:srcRect/>
          <a:stretch>
            <a:fillRect/>
          </a:stretch>
        </p:blipFill>
        <p:spPr>
          <a:xfrm>
            <a:off x="2404286" y="8534401"/>
            <a:ext cx="1930970" cy="457200"/>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041"/>
            <a:ext cx="6858000" cy="9134475"/>
          </a:xfrm>
          <a:custGeom>
            <a:avLst/>
            <a:gdLst/>
            <a:ahLst/>
            <a:cxnLst/>
            <a:rect l="l" t="t" r="r" b="b"/>
            <a:pathLst>
              <a:path w="6858000" h="9134475">
                <a:moveTo>
                  <a:pt x="6858000" y="0"/>
                </a:moveTo>
                <a:lnTo>
                  <a:pt x="0" y="0"/>
                </a:lnTo>
                <a:lnTo>
                  <a:pt x="0" y="9133916"/>
                </a:lnTo>
                <a:lnTo>
                  <a:pt x="6858000" y="9133916"/>
                </a:lnTo>
                <a:lnTo>
                  <a:pt x="6858000" y="0"/>
                </a:lnTo>
                <a:close/>
              </a:path>
            </a:pathLst>
          </a:custGeom>
          <a:solidFill>
            <a:srgbClr val="E4E4E4"/>
          </a:solidFill>
        </p:spPr>
        <p:txBody>
          <a:bodyPr wrap="square" lIns="0" tIns="0" rIns="0" bIns="0" rtlCol="0"/>
          <a:lstStyle/>
          <a:p/>
        </p:txBody>
      </p:sp>
      <p:sp>
        <p:nvSpPr>
          <p:cNvPr id="17" name="bg object 17"/>
          <p:cNvSpPr/>
          <p:nvPr/>
        </p:nvSpPr>
        <p:spPr>
          <a:xfrm>
            <a:off x="297065" y="441515"/>
            <a:ext cx="6292850" cy="8089900"/>
          </a:xfrm>
          <a:custGeom>
            <a:avLst/>
            <a:gdLst/>
            <a:ahLst/>
            <a:cxnLst/>
            <a:rect l="l" t="t" r="r" b="b"/>
            <a:pathLst>
              <a:path w="6292850" h="8089900">
                <a:moveTo>
                  <a:pt x="6292316" y="0"/>
                </a:moveTo>
                <a:lnTo>
                  <a:pt x="0" y="0"/>
                </a:lnTo>
                <a:lnTo>
                  <a:pt x="0" y="8089379"/>
                </a:lnTo>
                <a:lnTo>
                  <a:pt x="6292316" y="8089379"/>
                </a:lnTo>
                <a:lnTo>
                  <a:pt x="6292316" y="0"/>
                </a:lnTo>
                <a:close/>
              </a:path>
            </a:pathLst>
          </a:custGeom>
          <a:solidFill>
            <a:srgbClr val="FFFFFF"/>
          </a:solidFill>
        </p:spPr>
        <p:txBody>
          <a:bodyPr wrap="square" lIns="0" tIns="0" rIns="0" bIns="0" rtlCol="0"/>
          <a:lstStyle/>
          <a:p/>
        </p:txBody>
      </p:sp>
      <p:pic>
        <p:nvPicPr>
          <p:cNvPr id="18" name="bg object 18"/>
          <p:cNvPicPr/>
          <p:nvPr userDrawn="1"/>
        </p:nvPicPr>
        <p:blipFill>
          <a:blip r:embed="rId16" cstate="print"/>
          <a:stretch>
            <a:fillRect/>
          </a:stretch>
        </p:blipFill>
        <p:spPr>
          <a:xfrm>
            <a:off x="0" y="0"/>
            <a:ext cx="6857939" cy="782548"/>
          </a:xfrm>
          <a:prstGeom prst="rect">
            <a:avLst/>
          </a:prstGeom>
        </p:spPr>
      </p:pic>
      <p:sp>
        <p:nvSpPr>
          <p:cNvPr id="2" name="Holder 2"/>
          <p:cNvSpPr>
            <a:spLocks noGrp="1"/>
          </p:cNvSpPr>
          <p:nvPr>
            <p:ph type="title"/>
          </p:nvPr>
        </p:nvSpPr>
        <p:spPr>
          <a:xfrm>
            <a:off x="2430956" y="104678"/>
            <a:ext cx="1996086" cy="408940"/>
          </a:xfrm>
          <a:prstGeom prst="rect">
            <a:avLst/>
          </a:prstGeom>
        </p:spPr>
        <p:txBody>
          <a:bodyPr wrap="square" lIns="0" tIns="0" rIns="0" bIns="0">
            <a:spAutoFit/>
          </a:bodyPr>
          <a:lstStyle>
            <a:lvl1pPr>
              <a:defRPr sz="2500" b="1" i="0">
                <a:solidFill>
                  <a:schemeClr val="bg1"/>
                </a:solidFill>
                <a:latin typeface="League Spartan"/>
                <a:cs typeface="League Spartan"/>
              </a:defRPr>
            </a:lvl1pPr>
          </a:lstStyle>
          <a:p/>
        </p:txBody>
      </p:sp>
      <p:pic>
        <p:nvPicPr>
          <p:cNvPr id="27" name="object 2"/>
          <p:cNvPicPr/>
          <p:nvPr userDrawn="1"/>
        </p:nvPicPr>
        <p:blipFill>
          <a:blip r:embed="rId17" cstate="print"/>
          <a:stretch>
            <a:fillRect/>
          </a:stretch>
        </p:blipFill>
        <p:spPr>
          <a:xfrm>
            <a:off x="120903" y="-19584"/>
            <a:ext cx="6736702" cy="657464"/>
          </a:xfrm>
          <a:prstGeom prst="rect">
            <a:avLst/>
          </a:prstGeom>
        </p:spPr>
      </p:pic>
      <p:sp>
        <p:nvSpPr>
          <p:cNvPr id="28" name="object 6"/>
          <p:cNvSpPr txBox="1"/>
          <p:nvPr userDrawn="1"/>
        </p:nvSpPr>
        <p:spPr>
          <a:xfrm>
            <a:off x="2811956" y="95982"/>
            <a:ext cx="1760044" cy="399468"/>
          </a:xfrm>
          <a:prstGeom prst="rect">
            <a:avLst/>
          </a:prstGeom>
        </p:spPr>
        <p:txBody>
          <a:bodyPr vert="horz" wrap="square" lIns="0" tIns="14605" rIns="0" bIns="0" rtlCol="0">
            <a:spAutoFit/>
          </a:bodyPr>
          <a:lstStyle>
            <a:lvl1pPr>
              <a:defRPr>
                <a:latin typeface="+mj-lt"/>
                <a:ea typeface="+mj-ea"/>
                <a:cs typeface="+mj-cs"/>
              </a:defRPr>
            </a:lvl1pPr>
          </a:lstStyle>
          <a:p>
            <a:pPr marL="74295">
              <a:spcBef>
                <a:spcPts val="115"/>
              </a:spcBef>
            </a:pPr>
            <a:r>
              <a:rPr lang="en-US" sz="2500" b="1" kern="0" spc="10">
                <a:solidFill>
                  <a:schemeClr val="bg1"/>
                </a:solidFill>
                <a:latin typeface="Source Han Sans CN Bold"/>
              </a:rPr>
              <a:t>D</a:t>
            </a:r>
            <a:r>
              <a:rPr lang="en-US" sz="2500" b="1" kern="0" spc="-114">
                <a:solidFill>
                  <a:schemeClr val="bg1"/>
                </a:solidFill>
                <a:latin typeface="Source Han Sans CN Bold"/>
              </a:rPr>
              <a:t>atasheet</a:t>
            </a:r>
            <a:endParaRPr lang="en-US" sz="2500" b="1" kern="0" spc="5" dirty="0">
              <a:solidFill>
                <a:schemeClr val="bg1"/>
              </a:solidFill>
              <a:latin typeface="Source Han Sans CN Bold"/>
            </a:endParaRPr>
          </a:p>
        </p:txBody>
      </p:sp>
      <p:pic>
        <p:nvPicPr>
          <p:cNvPr id="9" name="图片 8"/>
          <p:cNvPicPr>
            <a:picLocks noChangeAspect="1"/>
          </p:cNvPicPr>
          <p:nvPr userDrawn="1"/>
        </p:nvPicPr>
        <p:blipFill rotWithShape="1">
          <a:blip r:embed="rId18" cstate="print">
            <a:extLst>
              <a:ext uri="{28A0092B-C50C-407E-A947-70E740481C1C}">
                <a14:useLocalDpi xmlns:a14="http://schemas.microsoft.com/office/drawing/2010/main" val="0"/>
              </a:ext>
            </a:extLst>
          </a:blip>
          <a:srcRect/>
          <a:stretch>
            <a:fillRect/>
          </a:stretch>
        </p:blipFill>
        <p:spPr>
          <a:xfrm>
            <a:off x="2404286" y="8534401"/>
            <a:ext cx="1930970" cy="457200"/>
          </a:xfrm>
          <a:prstGeom prst="rect">
            <a:avLst/>
          </a:prstGeom>
        </p:spPr>
      </p:pic>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1.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占位符 12"/>
          <p:cNvSpPr>
            <a:spLocks noGrp="1"/>
          </p:cNvSpPr>
          <p:nvPr>
            <p:ph type="body" sz="quarter" idx="18"/>
          </p:nvPr>
        </p:nvSpPr>
        <p:spPr>
          <a:xfrm>
            <a:off x="4283710" y="791804"/>
            <a:ext cx="2362200" cy="463926"/>
          </a:xfrm>
        </p:spPr>
        <p:txBody>
          <a:bodyPr/>
          <a:lstStyle/>
          <a:p>
            <a:r>
              <a:rPr lang="en-US" altLang="zh-CN" sz="1600">
                <a:latin typeface="MS Mincho" panose="02020609040205080304" charset="-128"/>
                <a:ea typeface="MS Mincho" panose="02020609040205080304" charset="-128"/>
              </a:rPr>
              <a:t>DNAKE </a:t>
            </a:r>
            <a:r>
              <a:rPr lang="en-US" altLang="zh-CN" sz="1600" dirty="0">
                <a:latin typeface="MS Mincho" panose="02020609040205080304" charset="-128"/>
                <a:ea typeface="MS Mincho" panose="02020609040205080304" charset="-128"/>
              </a:rPr>
              <a:t>S615</a:t>
            </a:r>
            <a:endParaRPr lang="en-US" altLang="zh-CN" sz="1600" dirty="0">
              <a:latin typeface="MS Mincho" panose="02020609040205080304" charset="-128"/>
              <a:ea typeface="MS Mincho" panose="02020609040205080304" charset="-128"/>
            </a:endParaRPr>
          </a:p>
          <a:p>
            <a:endParaRPr lang="zh-CN" altLang="en-US" dirty="0">
              <a:latin typeface="MS Mincho" panose="02020609040205080304" charset="-128"/>
              <a:ea typeface="MS Mincho" panose="02020609040205080304" charset="-128"/>
            </a:endParaRPr>
          </a:p>
        </p:txBody>
      </p:sp>
      <p:sp>
        <p:nvSpPr>
          <p:cNvPr id="14" name="文本占位符 13"/>
          <p:cNvSpPr>
            <a:spLocks noGrp="1"/>
          </p:cNvSpPr>
          <p:nvPr>
            <p:ph type="body" sz="quarter" idx="19"/>
          </p:nvPr>
        </p:nvSpPr>
        <p:spPr/>
        <p:txBody>
          <a:bodyPr/>
          <a:lstStyle/>
          <a:p>
            <a:pPr>
              <a:lnSpc>
                <a:spcPct val="150000"/>
              </a:lnSpc>
            </a:pPr>
            <a:r>
              <a:rPr lang="zh-CN" altLang="en-US" sz="1000" dirty="0">
                <a:latin typeface="MS Mincho" panose="02020609040205080304" charset="-128"/>
                <a:ea typeface="MS Mincho" panose="02020609040205080304" charset="-128"/>
                <a:cs typeface="MS Mincho" panose="02020609040205080304" charset="-128"/>
              </a:rPr>
              <a:t>先進的</a:t>
            </a:r>
            <a:r>
              <a:rPr lang="ja-JP" altLang="en-US" sz="1000" dirty="0">
                <a:latin typeface="MS Mincho" panose="02020609040205080304" charset="-128"/>
                <a:ea typeface="MS Mincho" panose="02020609040205080304" charset="-128"/>
                <a:cs typeface="MS Mincho" panose="02020609040205080304" charset="-128"/>
              </a:rPr>
              <a:t>な</a:t>
            </a:r>
            <a:r>
              <a:rPr lang="zh-CN" altLang="en-US" sz="1000" dirty="0">
                <a:latin typeface="MS Mincho" panose="02020609040205080304" charset="-128"/>
                <a:ea typeface="MS Mincho" panose="02020609040205080304" charset="-128"/>
                <a:cs typeface="MS Mincho" panose="02020609040205080304" charset="-128"/>
              </a:rPr>
              <a:t>顔認証技術</a:t>
            </a:r>
            <a:r>
              <a:rPr lang="ja-JP" altLang="en-US" sz="1000" dirty="0">
                <a:latin typeface="MS Mincho" panose="02020609040205080304" charset="-128"/>
                <a:ea typeface="MS Mincho" panose="02020609040205080304" charset="-128"/>
                <a:cs typeface="MS Mincho" panose="02020609040205080304" charset="-128"/>
              </a:rPr>
              <a:t>を</a:t>
            </a:r>
            <a:r>
              <a:rPr lang="zh-CN" altLang="en-US" sz="1000" dirty="0">
                <a:latin typeface="MS Mincho" panose="02020609040205080304" charset="-128"/>
                <a:ea typeface="MS Mincho" panose="02020609040205080304" charset="-128"/>
                <a:cs typeface="MS Mincho" panose="02020609040205080304" charset="-128"/>
              </a:rPr>
              <a:t>搭載</a:t>
            </a:r>
            <a:r>
              <a:rPr lang="ja-JP" altLang="en-US" sz="1000" dirty="0">
                <a:latin typeface="MS Mincho" panose="02020609040205080304" charset="-128"/>
                <a:ea typeface="MS Mincho" panose="02020609040205080304" charset="-128"/>
                <a:cs typeface="MS Mincho" panose="02020609040205080304" charset="-128"/>
              </a:rPr>
              <a:t>した</a:t>
            </a:r>
            <a:r>
              <a:rPr lang="zh-CN" altLang="en-US" sz="1000" dirty="0">
                <a:latin typeface="MS Mincho" panose="02020609040205080304" charset="-128"/>
                <a:ea typeface="MS Mincho" panose="02020609040205080304" charset="-128"/>
                <a:cs typeface="MS Mincho" panose="02020609040205080304" charset="-128"/>
              </a:rPr>
              <a:t>集合玄関機</a:t>
            </a:r>
            <a:endParaRPr lang="zh-CN" altLang="en-US" sz="1000" dirty="0">
              <a:latin typeface="MS Mincho" panose="02020609040205080304" charset="-128"/>
              <a:ea typeface="MS Mincho" panose="02020609040205080304" charset="-128"/>
              <a:cs typeface="MS Mincho" panose="02020609040205080304" charset="-128"/>
            </a:endParaRPr>
          </a:p>
          <a:p>
            <a:pPr>
              <a:lnSpc>
                <a:spcPct val="150000"/>
              </a:lnSpc>
            </a:pPr>
            <a:r>
              <a:rPr lang="en-US" altLang="zh-CN" sz="1000" dirty="0">
                <a:latin typeface="MS Mincho" panose="02020609040205080304" charset="-128"/>
                <a:ea typeface="MS Mincho" panose="02020609040205080304" charset="-128"/>
                <a:cs typeface="MS Mincho" panose="02020609040205080304" charset="-128"/>
              </a:rPr>
              <a:t>DNAKE S615</a:t>
            </a:r>
            <a:r>
              <a:rPr lang="ja-JP" altLang="en-US" sz="1000" dirty="0">
                <a:latin typeface="MS Mincho" panose="02020609040205080304" charset="-128"/>
                <a:ea typeface="MS Mincho" panose="02020609040205080304" charset="-128"/>
                <a:cs typeface="MS Mincho" panose="02020609040205080304" charset="-128"/>
              </a:rPr>
              <a:t>は</a:t>
            </a:r>
            <a:r>
              <a:rPr lang="zh-CN" altLang="en-US" sz="1000" dirty="0">
                <a:latin typeface="MS Mincho" panose="02020609040205080304" charset="-128"/>
                <a:ea typeface="MS Mincho" panose="02020609040205080304" charset="-128"/>
                <a:cs typeface="MS Mincho" panose="02020609040205080304" charset="-128"/>
              </a:rPr>
              <a:t>、</a:t>
            </a:r>
            <a:r>
              <a:rPr lang="en-US" altLang="zh-CN" sz="1000" dirty="0">
                <a:latin typeface="MS Mincho" panose="02020609040205080304" charset="-128"/>
                <a:ea typeface="MS Mincho" panose="02020609040205080304" charset="-128"/>
                <a:cs typeface="MS Mincho" panose="02020609040205080304" charset="-128"/>
              </a:rPr>
              <a:t>Android </a:t>
            </a:r>
            <a:r>
              <a:rPr lang="en-US" altLang="ja-JP" sz="1000" dirty="0">
                <a:latin typeface="MS Mincho" panose="02020609040205080304" charset="-128"/>
                <a:ea typeface="MS Mincho" panose="02020609040205080304" charset="-128"/>
                <a:cs typeface="MS Mincho" panose="02020609040205080304" charset="-128"/>
              </a:rPr>
              <a:t>OS</a:t>
            </a:r>
            <a:r>
              <a:rPr lang="ja-JP" altLang="en-US" sz="1000" dirty="0">
                <a:latin typeface="MS Mincho" panose="02020609040205080304" charset="-128"/>
                <a:ea typeface="MS Mincho" panose="02020609040205080304" charset="-128"/>
                <a:cs typeface="MS Mincho" panose="02020609040205080304" charset="-128"/>
              </a:rPr>
              <a:t>で</a:t>
            </a:r>
            <a:r>
              <a:rPr lang="zh-CN" altLang="en-US" sz="1000" dirty="0">
                <a:latin typeface="MS Mincho" panose="02020609040205080304" charset="-128"/>
                <a:ea typeface="MS Mincho" panose="02020609040205080304" charset="-128"/>
                <a:cs typeface="MS Mincho" panose="02020609040205080304" charset="-128"/>
              </a:rPr>
              <a:t>、洗練</a:t>
            </a:r>
            <a:r>
              <a:rPr lang="ja-JP" altLang="en-US" sz="1000" dirty="0">
                <a:latin typeface="MS Mincho" panose="02020609040205080304" charset="-128"/>
                <a:ea typeface="MS Mincho" panose="02020609040205080304" charset="-128"/>
                <a:cs typeface="MS Mincho" panose="02020609040205080304" charset="-128"/>
              </a:rPr>
              <a:t>デザイン</a:t>
            </a:r>
            <a:r>
              <a:rPr lang="zh-CN" altLang="en-US" sz="1000" dirty="0">
                <a:latin typeface="MS Mincho" panose="02020609040205080304" charset="-128"/>
                <a:ea typeface="MS Mincho" panose="02020609040205080304" charset="-128"/>
                <a:cs typeface="MS Mincho" panose="02020609040205080304" charset="-128"/>
              </a:rPr>
              <a:t>、多機能</a:t>
            </a:r>
            <a:r>
              <a:rPr lang="ja-JP" altLang="en-US" sz="1000" dirty="0">
                <a:latin typeface="MS Mincho" panose="02020609040205080304" charset="-128"/>
                <a:ea typeface="MS Mincho" panose="02020609040205080304" charset="-128"/>
                <a:cs typeface="MS Mincho" panose="02020609040205080304" charset="-128"/>
              </a:rPr>
              <a:t>カメラ</a:t>
            </a:r>
            <a:r>
              <a:rPr lang="zh-CN" altLang="en-US" sz="1000" dirty="0">
                <a:latin typeface="MS Mincho" panose="02020609040205080304" charset="-128"/>
                <a:ea typeface="MS Mincho" panose="02020609040205080304" charset="-128"/>
                <a:cs typeface="MS Mincho" panose="02020609040205080304" charset="-128"/>
              </a:rPr>
              <a:t>、多彩</a:t>
            </a:r>
            <a:r>
              <a:rPr lang="ja-JP" altLang="en-US" sz="1000" dirty="0">
                <a:latin typeface="MS Mincho" panose="02020609040205080304" charset="-128"/>
                <a:ea typeface="MS Mincho" panose="02020609040205080304" charset="-128"/>
                <a:cs typeface="MS Mincho" panose="02020609040205080304" charset="-128"/>
              </a:rPr>
              <a:t>な</a:t>
            </a:r>
            <a:r>
              <a:rPr lang="zh-CN" altLang="en-US" sz="1000" dirty="0">
                <a:latin typeface="MS Mincho" panose="02020609040205080304" charset="-128"/>
                <a:ea typeface="MS Mincho" panose="02020609040205080304" charset="-128"/>
                <a:cs typeface="MS Mincho" panose="02020609040205080304" charset="-128"/>
              </a:rPr>
              <a:t>入室方式</a:t>
            </a:r>
            <a:r>
              <a:rPr lang="ja-JP" altLang="en-US" sz="1000" dirty="0">
                <a:latin typeface="MS Mincho" panose="02020609040205080304" charset="-128"/>
                <a:ea typeface="MS Mincho" panose="02020609040205080304" charset="-128"/>
                <a:cs typeface="MS Mincho" panose="02020609040205080304" charset="-128"/>
              </a:rPr>
              <a:t>を</a:t>
            </a:r>
            <a:r>
              <a:rPr lang="zh-CN" altLang="en-US" sz="1000" dirty="0">
                <a:latin typeface="MS Mincho" panose="02020609040205080304" charset="-128"/>
                <a:ea typeface="MS Mincho" panose="02020609040205080304" charset="-128"/>
                <a:cs typeface="MS Mincho" panose="02020609040205080304" charset="-128"/>
              </a:rPr>
              <a:t>特徴</a:t>
            </a:r>
            <a:r>
              <a:rPr lang="ja-JP" altLang="en-US" sz="1000" dirty="0">
                <a:latin typeface="MS Mincho" panose="02020609040205080304" charset="-128"/>
                <a:ea typeface="MS Mincho" panose="02020609040205080304" charset="-128"/>
                <a:cs typeface="MS Mincho" panose="02020609040205080304" charset="-128"/>
              </a:rPr>
              <a:t>としています</a:t>
            </a:r>
            <a:r>
              <a:rPr lang="zh-CN" altLang="en-US" sz="1000" dirty="0">
                <a:latin typeface="MS Mincho" panose="02020609040205080304" charset="-128"/>
                <a:ea typeface="MS Mincho" panose="02020609040205080304" charset="-128"/>
                <a:cs typeface="MS Mincho" panose="02020609040205080304" charset="-128"/>
              </a:rPr>
              <a:t>。</a:t>
            </a:r>
            <a:r>
              <a:rPr lang="en-US" altLang="zh-CN" sz="1000" dirty="0">
                <a:latin typeface="MS Mincho" panose="02020609040205080304" charset="-128"/>
                <a:ea typeface="MS Mincho" panose="02020609040205080304" charset="-128"/>
                <a:cs typeface="MS Mincho" panose="02020609040205080304" charset="-128"/>
              </a:rPr>
              <a:t>DNAKE S615</a:t>
            </a:r>
            <a:r>
              <a:rPr lang="ja-JP" altLang="en-US" sz="1000" dirty="0">
                <a:latin typeface="MS Mincho" panose="02020609040205080304" charset="-128"/>
                <a:ea typeface="MS Mincho" panose="02020609040205080304" charset="-128"/>
                <a:cs typeface="MS Mincho" panose="02020609040205080304" charset="-128"/>
              </a:rPr>
              <a:t>は</a:t>
            </a:r>
            <a:r>
              <a:rPr lang="zh-CN" altLang="en-US" sz="1000" dirty="0">
                <a:latin typeface="MS Mincho" panose="02020609040205080304" charset="-128"/>
                <a:ea typeface="MS Mincho" panose="02020609040205080304" charset="-128"/>
                <a:cs typeface="MS Mincho" panose="02020609040205080304" charset="-128"/>
              </a:rPr>
              <a:t>、今</a:t>
            </a:r>
            <a:r>
              <a:rPr lang="ja-JP" altLang="en-US" sz="1000" dirty="0">
                <a:latin typeface="MS Mincho" panose="02020609040205080304" charset="-128"/>
                <a:ea typeface="MS Mincho" panose="02020609040205080304" charset="-128"/>
                <a:cs typeface="MS Mincho" panose="02020609040205080304" charset="-128"/>
              </a:rPr>
              <a:t>までにない</a:t>
            </a:r>
            <a:r>
              <a:rPr lang="zh-CN" altLang="en-US" sz="1000" dirty="0">
                <a:latin typeface="MS Mincho" panose="02020609040205080304" charset="-128"/>
                <a:ea typeface="MS Mincho" panose="02020609040205080304" charset="-128"/>
                <a:cs typeface="MS Mincho" panose="02020609040205080304" charset="-128"/>
              </a:rPr>
              <a:t>便利</a:t>
            </a:r>
            <a:r>
              <a:rPr lang="ja-JP" altLang="en-US" sz="1000" dirty="0">
                <a:latin typeface="MS Mincho" panose="02020609040205080304" charset="-128"/>
                <a:ea typeface="MS Mincho" panose="02020609040205080304" charset="-128"/>
                <a:cs typeface="MS Mincho" panose="02020609040205080304" charset="-128"/>
              </a:rPr>
              <a:t>で</a:t>
            </a:r>
            <a:r>
              <a:rPr lang="zh-CN" altLang="en-US" sz="1000" dirty="0">
                <a:latin typeface="MS Mincho" panose="02020609040205080304" charset="-128"/>
                <a:ea typeface="MS Mincho" panose="02020609040205080304" charset="-128"/>
                <a:cs typeface="MS Mincho" panose="02020609040205080304" charset="-128"/>
              </a:rPr>
              <a:t>安全</a:t>
            </a:r>
            <a:r>
              <a:rPr lang="ja-JP" altLang="en-US" sz="1000" dirty="0">
                <a:latin typeface="MS Mincho" panose="02020609040205080304" charset="-128"/>
                <a:ea typeface="MS Mincho" panose="02020609040205080304" charset="-128"/>
                <a:cs typeface="MS Mincho" panose="02020609040205080304" charset="-128"/>
              </a:rPr>
              <a:t>なスマートインターホンです</a:t>
            </a:r>
            <a:r>
              <a:rPr lang="zh-CN" altLang="en-US" sz="1000" dirty="0">
                <a:latin typeface="MS Mincho" panose="02020609040205080304" charset="-128"/>
                <a:ea typeface="MS Mincho" panose="02020609040205080304" charset="-128"/>
                <a:cs typeface="MS Mincho" panose="02020609040205080304" charset="-128"/>
              </a:rPr>
              <a:t>。</a:t>
            </a:r>
            <a:endParaRPr lang="zh-CN" altLang="en-US" sz="1000" dirty="0">
              <a:latin typeface="MS Mincho" panose="02020609040205080304" charset="-128"/>
              <a:ea typeface="MS Mincho" panose="02020609040205080304" charset="-128"/>
              <a:cs typeface="MS Mincho" panose="02020609040205080304" charset="-128"/>
            </a:endParaRPr>
          </a:p>
        </p:txBody>
      </p:sp>
      <p:sp>
        <p:nvSpPr>
          <p:cNvPr id="15" name="文本占位符 14"/>
          <p:cNvSpPr>
            <a:spLocks noGrp="1"/>
          </p:cNvSpPr>
          <p:nvPr>
            <p:ph type="body" sz="quarter" idx="20"/>
          </p:nvPr>
        </p:nvSpPr>
        <p:spPr>
          <a:xfrm>
            <a:off x="421640" y="2782570"/>
            <a:ext cx="6045200" cy="1915160"/>
          </a:xfrm>
        </p:spPr>
        <p:txBody>
          <a:bodyPr/>
          <a:lstStyle/>
          <a:p>
            <a:r>
              <a:rPr lang="zh-CN" altLang="en-US" sz="1000" dirty="0">
                <a:latin typeface="MS Mincho" panose="02020609040205080304" charset="-128"/>
                <a:ea typeface="MS Mincho" panose="02020609040205080304" charset="-128"/>
                <a:cs typeface="MS Mincho" panose="02020609040205080304" charset="-128"/>
              </a:rPr>
              <a:t>誘導</a:t>
            </a:r>
            <a:r>
              <a:rPr lang="ja-JP" altLang="en-US" sz="1000" dirty="0">
                <a:latin typeface="MS Mincho" panose="02020609040205080304" charset="-128"/>
                <a:ea typeface="MS Mincho" panose="02020609040205080304" charset="-128"/>
                <a:cs typeface="MS Mincho" panose="02020609040205080304" charset="-128"/>
              </a:rPr>
              <a:t>ループ</a:t>
            </a:r>
            <a:r>
              <a:rPr lang="zh-CN" altLang="en-US" sz="1000" dirty="0">
                <a:latin typeface="MS Mincho" panose="02020609040205080304" charset="-128"/>
                <a:ea typeface="MS Mincho" panose="02020609040205080304" charset="-128"/>
                <a:cs typeface="MS Mincho" panose="02020609040205080304" charset="-128"/>
              </a:rPr>
              <a:t>（聴覚障</a:t>
            </a:r>
            <a:r>
              <a:rPr lang="ja-JP" altLang="en-US" sz="1000" dirty="0">
                <a:latin typeface="MS Mincho" panose="02020609040205080304" charset="-128"/>
                <a:ea typeface="MS Mincho" panose="02020609040205080304" charset="-128"/>
                <a:cs typeface="MS Mincho" panose="02020609040205080304" charset="-128"/>
              </a:rPr>
              <a:t>がい</a:t>
            </a:r>
            <a:r>
              <a:rPr lang="zh-CN" altLang="en-US" sz="1000" dirty="0">
                <a:latin typeface="MS Mincho" panose="02020609040205080304" charset="-128"/>
                <a:ea typeface="MS Mincho" panose="02020609040205080304" charset="-128"/>
                <a:cs typeface="MS Mincho" panose="02020609040205080304" charset="-128"/>
              </a:rPr>
              <a:t>者対応）</a:t>
            </a:r>
            <a:endParaRPr lang="zh-CN" altLang="en-US"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点字</a:t>
            </a:r>
            <a:r>
              <a:rPr lang="ja-JP" altLang="en-US" sz="1000" dirty="0">
                <a:latin typeface="MS Mincho" panose="02020609040205080304" charset="-128"/>
                <a:ea typeface="MS Mincho" panose="02020609040205080304" charset="-128"/>
                <a:cs typeface="MS Mincho" panose="02020609040205080304" charset="-128"/>
              </a:rPr>
              <a:t>マーク</a:t>
            </a:r>
            <a:r>
              <a:rPr lang="en-US" altLang="ja-JP" sz="1000" dirty="0">
                <a:latin typeface="MS Mincho" panose="02020609040205080304" charset="-128"/>
                <a:ea typeface="MS Mincho" panose="02020609040205080304" charset="-128"/>
                <a:cs typeface="MS Mincho" panose="02020609040205080304" charset="-128"/>
              </a:rPr>
              <a:t>[</a:t>
            </a:r>
            <a:r>
              <a:rPr lang="ja-JP" altLang="en-US" sz="1000" dirty="0">
                <a:latin typeface="MS Mincho" panose="02020609040205080304" charset="-128"/>
                <a:ea typeface="MS Mincho" panose="02020609040205080304" charset="-128"/>
                <a:cs typeface="MS Mincho" panose="02020609040205080304" charset="-128"/>
              </a:rPr>
              <a:t>ボタン：</a:t>
            </a:r>
            <a:r>
              <a:rPr lang="en-US" altLang="ja-JP" sz="1000" dirty="0">
                <a:latin typeface="MS Mincho" panose="02020609040205080304" charset="-128"/>
                <a:ea typeface="MS Mincho" panose="02020609040205080304" charset="-128"/>
                <a:cs typeface="MS Mincho" panose="02020609040205080304" charset="-128"/>
              </a:rPr>
              <a:t>5]</a:t>
            </a:r>
            <a:r>
              <a:rPr lang="zh-CN" altLang="en-US" sz="1000" dirty="0">
                <a:latin typeface="MS Mincho" panose="02020609040205080304" charset="-128"/>
                <a:ea typeface="MS Mincho" panose="02020609040205080304" charset="-128"/>
                <a:cs typeface="MS Mincho" panose="02020609040205080304" charset="-128"/>
              </a:rPr>
              <a:t>（視覚障</a:t>
            </a:r>
            <a:r>
              <a:rPr lang="ja-JP" altLang="en-US" sz="1000" dirty="0">
                <a:latin typeface="MS Mincho" panose="02020609040205080304" charset="-128"/>
                <a:ea typeface="MS Mincho" panose="02020609040205080304" charset="-128"/>
                <a:cs typeface="MS Mincho" panose="02020609040205080304" charset="-128"/>
              </a:rPr>
              <a:t>がい</a:t>
            </a:r>
            <a:r>
              <a:rPr lang="zh-CN" altLang="en-US" sz="1000" dirty="0">
                <a:latin typeface="MS Mincho" panose="02020609040205080304" charset="-128"/>
                <a:ea typeface="MS Mincho" panose="02020609040205080304" charset="-128"/>
                <a:cs typeface="MS Mincho" panose="02020609040205080304" charset="-128"/>
              </a:rPr>
              <a:t>者対応）</a:t>
            </a:r>
            <a:endParaRPr lang="zh-CN" altLang="en-US" sz="1000" dirty="0">
              <a:latin typeface="MS Mincho" panose="02020609040205080304" charset="-128"/>
              <a:ea typeface="MS Mincho" panose="02020609040205080304" charset="-128"/>
              <a:cs typeface="MS Mincho" panose="02020609040205080304" charset="-128"/>
            </a:endParaRPr>
          </a:p>
          <a:p>
            <a:r>
              <a:rPr lang="ja-JP" altLang="en-US" sz="1000" dirty="0">
                <a:latin typeface="MS Mincho" panose="02020609040205080304" charset="-128"/>
                <a:ea typeface="MS Mincho" panose="02020609040205080304" charset="-128"/>
                <a:cs typeface="MS Mincho" panose="02020609040205080304" charset="-128"/>
                <a:sym typeface="+mn-ea"/>
              </a:rPr>
              <a:t>なりすまし</a:t>
            </a:r>
            <a:r>
              <a:rPr lang="zh-CN" altLang="en-US" sz="1000" dirty="0">
                <a:latin typeface="MS Mincho" panose="02020609040205080304" charset="-128"/>
                <a:ea typeface="MS Mincho" panose="02020609040205080304" charset="-128"/>
                <a:cs typeface="MS Mincho" panose="02020609040205080304" charset="-128"/>
                <a:sym typeface="+mn-ea"/>
              </a:rPr>
              <a:t>防止</a:t>
            </a:r>
            <a:r>
              <a:rPr lang="ja-JP" altLang="en-US" sz="1000" dirty="0">
                <a:latin typeface="MS Mincho" panose="02020609040205080304" charset="-128"/>
                <a:ea typeface="MS Mincho" panose="02020609040205080304" charset="-128"/>
                <a:cs typeface="MS Mincho" panose="02020609040205080304" charset="-128"/>
                <a:sym typeface="+mn-ea"/>
              </a:rPr>
              <a:t>の</a:t>
            </a:r>
            <a:r>
              <a:rPr lang="ja-JP" altLang="en-US" sz="1000" dirty="0">
                <a:latin typeface="MS Mincho" panose="02020609040205080304" charset="-128"/>
                <a:ea typeface="宋体" panose="02010600030101010101" pitchFamily="2" charset="-122"/>
                <a:cs typeface="MS Mincho" panose="02020609040205080304" charset="-128"/>
                <a:sym typeface="+mn-ea"/>
              </a:rPr>
              <a:t>高精度</a:t>
            </a:r>
            <a:r>
              <a:rPr lang="zh-CN" altLang="en-US" sz="1000" dirty="0">
                <a:latin typeface="MS Mincho" panose="02020609040205080304" charset="-128"/>
                <a:ea typeface="MS Mincho" panose="02020609040205080304" charset="-128"/>
                <a:cs typeface="MS Mincho" panose="02020609040205080304" charset="-128"/>
                <a:sym typeface="+mn-ea"/>
              </a:rPr>
              <a:t>顔認識対応</a:t>
            </a:r>
            <a:r>
              <a:rPr lang="en-US" altLang="zh-CN" sz="1000" dirty="0">
                <a:latin typeface="MS Mincho" panose="02020609040205080304" charset="-128"/>
                <a:ea typeface="MS Mincho" panose="02020609040205080304" charset="-128"/>
                <a:cs typeface="MS Mincho" panose="02020609040205080304" charset="-128"/>
                <a:sym typeface="+mn-ea"/>
              </a:rPr>
              <a:t>(</a:t>
            </a:r>
            <a:r>
              <a:rPr lang="zh-CN" altLang="en-US" sz="1000" dirty="0">
                <a:latin typeface="MS Mincho" panose="02020609040205080304" charset="-128"/>
                <a:ea typeface="MS Mincho" panose="02020609040205080304" charset="-128"/>
                <a:cs typeface="MS Mincho" panose="02020609040205080304" charset="-128"/>
                <a:sym typeface="+mn-ea"/>
              </a:rPr>
              <a:t>生体検知</a:t>
            </a:r>
            <a:r>
              <a:rPr lang="ja-JP" altLang="en-US" sz="1000" dirty="0">
                <a:latin typeface="MS Mincho" panose="02020609040205080304" charset="-128"/>
                <a:ea typeface="MS Mincho" panose="02020609040205080304" charset="-128"/>
                <a:cs typeface="MS Mincho" panose="02020609040205080304" charset="-128"/>
                <a:sym typeface="+mn-ea"/>
              </a:rPr>
              <a:t>で</a:t>
            </a:r>
            <a:r>
              <a:rPr lang="zh-CN" altLang="en-US" sz="1000" dirty="0">
                <a:latin typeface="MS Mincho" panose="02020609040205080304" charset="-128"/>
                <a:ea typeface="MS Mincho" panose="02020609040205080304" charset="-128"/>
                <a:cs typeface="MS Mincho" panose="02020609040205080304" charset="-128"/>
                <a:sym typeface="+mn-ea"/>
              </a:rPr>
              <a:t>写真、動画詐欺</a:t>
            </a:r>
            <a:r>
              <a:rPr lang="ja-JP" altLang="en-US" sz="1000" dirty="0">
                <a:latin typeface="MS Mincho" panose="02020609040205080304" charset="-128"/>
                <a:ea typeface="MS Mincho" panose="02020609040205080304" charset="-128"/>
                <a:cs typeface="MS Mincho" panose="02020609040205080304" charset="-128"/>
                <a:sym typeface="+mn-ea"/>
              </a:rPr>
              <a:t>を</a:t>
            </a:r>
            <a:r>
              <a:rPr lang="zh-CN" altLang="en-US" sz="1000" dirty="0">
                <a:latin typeface="MS Mincho" panose="02020609040205080304" charset="-128"/>
                <a:ea typeface="MS Mincho" panose="02020609040205080304" charset="-128"/>
                <a:cs typeface="MS Mincho" panose="02020609040205080304" charset="-128"/>
                <a:sym typeface="+mn-ea"/>
              </a:rPr>
              <a:t>防止</a:t>
            </a:r>
            <a:r>
              <a:rPr lang="en-US" altLang="zh-CN" sz="1000" dirty="0">
                <a:latin typeface="MS Mincho" panose="02020609040205080304" charset="-128"/>
                <a:ea typeface="MS Mincho" panose="02020609040205080304" charset="-128"/>
                <a:cs typeface="MS Mincho" panose="02020609040205080304" charset="-128"/>
                <a:sym typeface="+mn-ea"/>
              </a:rPr>
              <a:t>)</a:t>
            </a:r>
            <a:endParaRPr lang="en-US" altLang="zh-CN" sz="1000" dirty="0">
              <a:latin typeface="MS Mincho" panose="02020609040205080304" charset="-128"/>
              <a:ea typeface="MS Mincho" panose="02020609040205080304" charset="-128"/>
              <a:cs typeface="MS Mincho" panose="02020609040205080304" charset="-128"/>
              <a:sym typeface="+mn-ea"/>
            </a:endParaRPr>
          </a:p>
          <a:p>
            <a:r>
              <a:rPr lang="zh-CN" altLang="en-US" sz="1000" dirty="0">
                <a:latin typeface="MS Mincho" panose="02020609040205080304" charset="-128"/>
                <a:ea typeface="MS Mincho" panose="02020609040205080304" charset="-128"/>
                <a:cs typeface="MS Mincho" panose="02020609040205080304" charset="-128"/>
                <a:sym typeface="+mn-ea"/>
              </a:rPr>
              <a:t>最大画角：水平</a:t>
            </a:r>
            <a:r>
              <a:rPr lang="en-US" altLang="zh-CN" sz="1000" dirty="0">
                <a:latin typeface="MS Mincho" panose="02020609040205080304" charset="-128"/>
                <a:ea typeface="MS Mincho" panose="02020609040205080304" charset="-128"/>
                <a:cs typeface="MS Mincho" panose="02020609040205080304" charset="-128"/>
                <a:sym typeface="+mn-ea"/>
              </a:rPr>
              <a:t>120</a:t>
            </a:r>
            <a:r>
              <a:rPr lang="en-US" altLang="en-US" sz="1000" dirty="0">
                <a:latin typeface="MS Mincho" panose="02020609040205080304" charset="-128"/>
                <a:ea typeface="MS Mincho" panose="02020609040205080304" charset="-128"/>
                <a:cs typeface="MS Mincho" panose="02020609040205080304" charset="-128"/>
                <a:sym typeface="+mn-ea"/>
              </a:rPr>
              <a:t>°</a:t>
            </a:r>
            <a:r>
              <a:rPr lang="en-US" altLang="zh-CN" sz="1000" dirty="0">
                <a:latin typeface="MS Mincho" panose="02020609040205080304" charset="-128"/>
                <a:ea typeface="MS Mincho" panose="02020609040205080304" charset="-128"/>
                <a:cs typeface="MS Mincho" panose="02020609040205080304" charset="-128"/>
                <a:sym typeface="+mn-ea"/>
              </a:rPr>
              <a:t>/</a:t>
            </a:r>
            <a:r>
              <a:rPr lang="zh-CN" altLang="en-US" sz="1000" dirty="0">
                <a:latin typeface="MS Mincho" panose="02020609040205080304" charset="-128"/>
                <a:ea typeface="MS Mincho" panose="02020609040205080304" charset="-128"/>
                <a:cs typeface="MS Mincho" panose="02020609040205080304" charset="-128"/>
                <a:sym typeface="+mn-ea"/>
              </a:rPr>
              <a:t>垂直</a:t>
            </a:r>
            <a:r>
              <a:rPr lang="en-US" altLang="zh-CN" sz="1000" dirty="0">
                <a:latin typeface="MS Mincho" panose="02020609040205080304" charset="-128"/>
                <a:ea typeface="MS Mincho" panose="02020609040205080304" charset="-128"/>
                <a:cs typeface="MS Mincho" panose="02020609040205080304" charset="-128"/>
                <a:sym typeface="+mn-ea"/>
              </a:rPr>
              <a:t>75</a:t>
            </a:r>
            <a:r>
              <a:rPr lang="en-US" altLang="en-US" sz="1000" dirty="0">
                <a:latin typeface="MS Mincho" panose="02020609040205080304" charset="-128"/>
                <a:ea typeface="MS Mincho" panose="02020609040205080304" charset="-128"/>
                <a:cs typeface="MS Mincho" panose="02020609040205080304" charset="-128"/>
                <a:sym typeface="+mn-ea"/>
              </a:rPr>
              <a:t>°</a:t>
            </a:r>
            <a:r>
              <a:rPr lang="en-US" altLang="zh-CN" sz="1000" dirty="0">
                <a:latin typeface="MS Mincho" panose="02020609040205080304" charset="-128"/>
                <a:ea typeface="MS Mincho" panose="02020609040205080304" charset="-128"/>
                <a:cs typeface="MS Mincho" panose="02020609040205080304" charset="-128"/>
                <a:sym typeface="+mn-ea"/>
              </a:rPr>
              <a:t>WDR</a:t>
            </a:r>
            <a:r>
              <a:rPr lang="ja-JP" altLang="en-US" sz="1000" dirty="0">
                <a:latin typeface="MS Mincho" panose="02020609040205080304" charset="-128"/>
                <a:ea typeface="MS Mincho" panose="02020609040205080304" charset="-128"/>
                <a:cs typeface="MS Mincho" panose="02020609040205080304" charset="-128"/>
                <a:sym typeface="+mn-ea"/>
              </a:rPr>
              <a:t>で</a:t>
            </a:r>
            <a:r>
              <a:rPr lang="zh-CN" altLang="en-US" sz="1000" dirty="0">
                <a:latin typeface="MS Mincho" panose="02020609040205080304" charset="-128"/>
                <a:ea typeface="MS Mincho" panose="02020609040205080304" charset="-128"/>
                <a:cs typeface="MS Mincho" panose="02020609040205080304" charset="-128"/>
                <a:sym typeface="+mn-ea"/>
              </a:rPr>
              <a:t>逆光補正</a:t>
            </a:r>
            <a:endParaRPr lang="zh-CN" altLang="en-US" sz="1000" dirty="0">
              <a:latin typeface="MS Mincho" panose="02020609040205080304" charset="-128"/>
              <a:ea typeface="MS Mincho" panose="02020609040205080304" charset="-128"/>
              <a:cs typeface="MS Mincho" panose="02020609040205080304" charset="-128"/>
              <a:sym typeface="+mn-ea"/>
            </a:endParaRPr>
          </a:p>
          <a:p>
            <a:r>
              <a:rPr lang="zh-CN" altLang="en-US" dirty="0">
                <a:latin typeface="MS Mincho" panose="02020609040205080304" charset="-128"/>
                <a:ea typeface="MS Mincho" panose="02020609040205080304" charset="-128"/>
                <a:cs typeface="MS Mincho" panose="02020609040205080304" charset="-128"/>
              </a:rPr>
              <a:t>画素数</a:t>
            </a:r>
            <a:r>
              <a:rPr lang="en-US" altLang="zh-CN" dirty="0">
                <a:latin typeface="MS Mincho" panose="02020609040205080304" charset="-128"/>
                <a:ea typeface="MS Mincho" panose="02020609040205080304" charset="-128"/>
                <a:cs typeface="MS Mincho" panose="02020609040205080304" charset="-128"/>
              </a:rPr>
              <a:t>:200</a:t>
            </a:r>
            <a:r>
              <a:rPr lang="zh-CN" altLang="en-US" dirty="0">
                <a:latin typeface="MS Mincho" panose="02020609040205080304" charset="-128"/>
                <a:ea typeface="MS Mincho" panose="02020609040205080304" charset="-128"/>
                <a:cs typeface="MS Mincho" panose="02020609040205080304" charset="-128"/>
              </a:rPr>
              <a:t>万</a:t>
            </a:r>
            <a:r>
              <a:rPr lang="en-US" altLang="zh-CN" dirty="0">
                <a:latin typeface="MS Mincho" panose="02020609040205080304" charset="-128"/>
                <a:ea typeface="MS Mincho" panose="02020609040205080304" charset="-128"/>
                <a:cs typeface="MS Mincho" panose="02020609040205080304" charset="-128"/>
              </a:rPr>
              <a:t>:</a:t>
            </a:r>
            <a:r>
              <a:rPr lang="zh-CN" altLang="en-US" dirty="0">
                <a:latin typeface="MS Mincho" panose="02020609040205080304" charset="-128"/>
                <a:ea typeface="MS Mincho" panose="02020609040205080304" charset="-128"/>
                <a:cs typeface="MS Mincho" panose="02020609040205080304" charset="-128"/>
              </a:rPr>
              <a:t>自動照明</a:t>
            </a:r>
            <a:r>
              <a:rPr lang="ja-JP" altLang="en-US" dirty="0">
                <a:latin typeface="MS Mincho" panose="02020609040205080304" charset="-128"/>
                <a:ea typeface="MS Mincho" panose="02020609040205080304" charset="-128"/>
                <a:cs typeface="MS Mincho" panose="02020609040205080304" charset="-128"/>
              </a:rPr>
              <a:t>つき</a:t>
            </a:r>
            <a:endParaRPr lang="ja-JP" altLang="en-US" dirty="0">
              <a:latin typeface="MS Mincho" panose="02020609040205080304" charset="-128"/>
              <a:ea typeface="MS Mincho" panose="02020609040205080304" charset="-128"/>
              <a:cs typeface="MS Mincho" panose="02020609040205080304" charset="-128"/>
            </a:endParaRPr>
          </a:p>
          <a:p>
            <a:r>
              <a:rPr lang="zh-CN" altLang="en-US" dirty="0">
                <a:latin typeface="MS Mincho" panose="02020609040205080304" charset="-128"/>
                <a:ea typeface="MS Mincho" panose="02020609040205080304" charset="-128"/>
                <a:cs typeface="MS Mincho" panose="02020609040205080304" charset="-128"/>
              </a:rPr>
              <a:t>最大</a:t>
            </a:r>
            <a:r>
              <a:rPr lang="en-US" altLang="zh-CN" dirty="0">
                <a:latin typeface="MS Mincho" panose="02020609040205080304" charset="-128"/>
                <a:ea typeface="MS Mincho" panose="02020609040205080304" charset="-128"/>
                <a:cs typeface="MS Mincho" panose="02020609040205080304" charset="-128"/>
              </a:rPr>
              <a:t>20,000</a:t>
            </a:r>
            <a:r>
              <a:rPr lang="ja-JP" altLang="en-US" dirty="0">
                <a:latin typeface="MS Mincho" panose="02020609040205080304" charset="-128"/>
                <a:ea typeface="MS Mincho" panose="02020609040205080304" charset="-128"/>
                <a:cs typeface="MS Mincho" panose="02020609040205080304" charset="-128"/>
              </a:rPr>
              <a:t>ユ</a:t>
            </a:r>
            <a:r>
              <a:rPr lang="zh-CN" altLang="en-US" dirty="0">
                <a:latin typeface="MS Mincho" panose="02020609040205080304" charset="-128"/>
                <a:ea typeface="MS Mincho" panose="02020609040205080304" charset="-128"/>
                <a:cs typeface="MS Mincho" panose="02020609040205080304" charset="-128"/>
              </a:rPr>
              <a:t>一</a:t>
            </a:r>
            <a:r>
              <a:rPr lang="ja-JP" altLang="en-US" dirty="0">
                <a:latin typeface="MS Mincho" panose="02020609040205080304" charset="-128"/>
                <a:ea typeface="MS Mincho" panose="02020609040205080304" charset="-128"/>
                <a:cs typeface="MS Mincho" panose="02020609040205080304" charset="-128"/>
              </a:rPr>
              <a:t>ザ</a:t>
            </a:r>
            <a:r>
              <a:rPr lang="zh-CN" altLang="en-US" dirty="0">
                <a:latin typeface="MS Mincho" panose="02020609040205080304" charset="-128"/>
                <a:ea typeface="MS Mincho" panose="02020609040205080304" charset="-128"/>
                <a:cs typeface="MS Mincho" panose="02020609040205080304" charset="-128"/>
              </a:rPr>
              <a:t>一、</a:t>
            </a:r>
            <a:r>
              <a:rPr lang="en-US" altLang="zh-CN" dirty="0">
                <a:latin typeface="MS Mincho" panose="02020609040205080304" charset="-128"/>
                <a:ea typeface="MS Mincho" panose="02020609040205080304" charset="-128"/>
                <a:cs typeface="MS Mincho" panose="02020609040205080304" charset="-128"/>
              </a:rPr>
              <a:t> 20,000</a:t>
            </a:r>
            <a:r>
              <a:rPr lang="zh-CN" altLang="en-US" dirty="0">
                <a:latin typeface="MS Mincho" panose="02020609040205080304" charset="-128"/>
                <a:ea typeface="MS Mincho" panose="02020609040205080304" charset="-128"/>
                <a:cs typeface="MS Mincho" panose="02020609040205080304" charset="-128"/>
              </a:rPr>
              <a:t>顔記、</a:t>
            </a:r>
            <a:r>
              <a:rPr lang="en-US" altLang="zh-CN" dirty="0">
                <a:latin typeface="MS Mincho" panose="02020609040205080304" charset="-128"/>
                <a:ea typeface="MS Mincho" panose="02020609040205080304" charset="-128"/>
                <a:cs typeface="MS Mincho" panose="02020609040205080304" charset="-128"/>
              </a:rPr>
              <a:t>60,000</a:t>
            </a:r>
            <a:r>
              <a:rPr lang="ja-JP" altLang="en-US" dirty="0">
                <a:latin typeface="MS Mincho" panose="02020609040205080304" charset="-128"/>
                <a:ea typeface="MS Mincho" panose="02020609040205080304" charset="-128"/>
                <a:cs typeface="MS Mincho" panose="02020609040205080304" charset="-128"/>
              </a:rPr>
              <a:t>カ</a:t>
            </a:r>
            <a:r>
              <a:rPr lang="zh-CN" altLang="en-US" dirty="0">
                <a:latin typeface="MS Mincho" panose="02020609040205080304" charset="-128"/>
                <a:ea typeface="MS Mincho" panose="02020609040205080304" charset="-128"/>
                <a:cs typeface="MS Mincho" panose="02020609040205080304" charset="-128"/>
              </a:rPr>
              <a:t>一</a:t>
            </a:r>
            <a:r>
              <a:rPr lang="ja-JP" altLang="en-US" dirty="0">
                <a:latin typeface="MS Mincho" panose="02020609040205080304" charset="-128"/>
                <a:ea typeface="MS Mincho" panose="02020609040205080304" charset="-128"/>
                <a:cs typeface="MS Mincho" panose="02020609040205080304" charset="-128"/>
              </a:rPr>
              <a:t>ドに</a:t>
            </a:r>
            <a:r>
              <a:rPr lang="zh-CN" altLang="en-US" dirty="0">
                <a:latin typeface="MS Mincho" panose="02020609040205080304" charset="-128"/>
                <a:ea typeface="MS Mincho" panose="02020609040205080304" charset="-128"/>
                <a:cs typeface="MS Mincho" panose="02020609040205080304" charset="-128"/>
              </a:rPr>
              <a:t>対応</a:t>
            </a:r>
            <a:endParaRPr lang="zh-CN" altLang="en-US" dirty="0">
              <a:latin typeface="MS Mincho" panose="02020609040205080304" charset="-128"/>
              <a:ea typeface="MS Mincho" panose="02020609040205080304" charset="-128"/>
              <a:cs typeface="MS Mincho" panose="02020609040205080304" charset="-128"/>
            </a:endParaRPr>
          </a:p>
        </p:txBody>
      </p:sp>
      <p:sp>
        <p:nvSpPr>
          <p:cNvPr id="16" name="文本占位符 15"/>
          <p:cNvSpPr>
            <a:spLocks noGrp="1"/>
          </p:cNvSpPr>
          <p:nvPr>
            <p:ph type="body" sz="quarter" idx="21"/>
          </p:nvPr>
        </p:nvSpPr>
        <p:spPr/>
        <p:txBody>
          <a:bodyPr/>
          <a:lstStyle/>
          <a:p>
            <a:r>
              <a:rPr lang="ja-JP" altLang="en-US" sz="1000" dirty="0">
                <a:latin typeface="MS Mincho" panose="02020609040205080304" charset="-128"/>
                <a:ea typeface="MS Mincho" panose="02020609040205080304" charset="-128"/>
                <a:cs typeface="MS Mincho" panose="02020609040205080304" charset="-128"/>
              </a:rPr>
              <a:t>システム</a:t>
            </a:r>
            <a:r>
              <a:rPr lang="en-US" altLang="zh-CN" sz="1000" dirty="0">
                <a:latin typeface="MS Mincho" panose="02020609040205080304" charset="-128"/>
                <a:ea typeface="MS Mincho" panose="02020609040205080304" charset="-128"/>
                <a:cs typeface="MS Mincho" panose="02020609040205080304" charset="-128"/>
              </a:rPr>
              <a:t>: Android</a:t>
            </a:r>
            <a:endParaRPr lang="en-US" altLang="zh-CN" sz="1000" dirty="0">
              <a:latin typeface="MS Mincho" panose="02020609040205080304" charset="-128"/>
              <a:ea typeface="MS Mincho" panose="02020609040205080304" charset="-128"/>
              <a:cs typeface="MS Mincho" panose="02020609040205080304" charset="-128"/>
            </a:endParaRPr>
          </a:p>
          <a:p>
            <a:r>
              <a:rPr lang="en-US" altLang="zh-CN" sz="1000" dirty="0">
                <a:latin typeface="MS Mincho" panose="02020609040205080304" charset="-128"/>
                <a:ea typeface="MS Mincho" panose="02020609040205080304" charset="-128"/>
                <a:cs typeface="MS Mincho" panose="02020609040205080304" charset="-128"/>
              </a:rPr>
              <a:t>RAM: 1 GB</a:t>
            </a:r>
            <a:endParaRPr lang="en-US" altLang="zh-CN" sz="1000" dirty="0">
              <a:latin typeface="MS Mincho" panose="02020609040205080304" charset="-128"/>
              <a:ea typeface="MS Mincho" panose="02020609040205080304" charset="-128"/>
              <a:cs typeface="MS Mincho" panose="02020609040205080304" charset="-128"/>
            </a:endParaRPr>
          </a:p>
          <a:p>
            <a:r>
              <a:rPr lang="en-US" altLang="zh-CN" sz="1000" dirty="0">
                <a:latin typeface="MS Mincho" panose="02020609040205080304" charset="-128"/>
                <a:ea typeface="MS Mincho" panose="02020609040205080304" charset="-128"/>
                <a:cs typeface="MS Mincho" panose="02020609040205080304" charset="-128"/>
              </a:rPr>
              <a:t>ROM: 8 GB</a:t>
            </a:r>
            <a:endParaRPr lang="en-US" altLang="zh-CN"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材質</a:t>
            </a:r>
            <a:r>
              <a:rPr lang="en-US" altLang="zh-CN" sz="1000" dirty="0">
                <a:latin typeface="MS Mincho" panose="02020609040205080304" charset="-128"/>
                <a:ea typeface="MS Mincho" panose="02020609040205080304" charset="-128"/>
                <a:cs typeface="MS Mincho" panose="02020609040205080304" charset="-128"/>
              </a:rPr>
              <a:t>: </a:t>
            </a:r>
            <a:r>
              <a:rPr lang="ja-JP" altLang="en-US" sz="1000" dirty="0">
                <a:latin typeface="MS Mincho" panose="02020609040205080304" charset="-128"/>
                <a:ea typeface="MS Mincho" panose="02020609040205080304" charset="-128"/>
                <a:cs typeface="MS Mincho" panose="02020609040205080304" charset="-128"/>
              </a:rPr>
              <a:t>アルミ</a:t>
            </a:r>
            <a:endParaRPr lang="ja-JP" altLang="en-US" sz="1000" dirty="0">
              <a:latin typeface="MS Mincho" panose="02020609040205080304" charset="-128"/>
              <a:ea typeface="MS Mincho" panose="02020609040205080304" charset="-128"/>
              <a:cs typeface="MS Mincho" panose="02020609040205080304" charset="-128"/>
            </a:endParaRPr>
          </a:p>
          <a:p>
            <a:r>
              <a:rPr lang="ja-JP" altLang="en-US" sz="1000" dirty="0">
                <a:latin typeface="MS Mincho" panose="02020609040205080304" charset="-128"/>
                <a:ea typeface="MS Mincho" panose="02020609040205080304" charset="-128"/>
                <a:cs typeface="MS Mincho" panose="02020609040205080304" charset="-128"/>
              </a:rPr>
              <a:t>ボタン</a:t>
            </a:r>
            <a:r>
              <a:rPr lang="en-US" altLang="zh-CN" sz="1000" dirty="0">
                <a:latin typeface="MS Mincho" panose="02020609040205080304" charset="-128"/>
                <a:ea typeface="MS Mincho" panose="02020609040205080304" charset="-128"/>
                <a:cs typeface="MS Mincho" panose="02020609040205080304" charset="-128"/>
              </a:rPr>
              <a:t>: </a:t>
            </a:r>
            <a:r>
              <a:rPr lang="ja-JP" altLang="en-US" sz="1000" dirty="0">
                <a:latin typeface="MS Mincho" panose="02020609040205080304" charset="-128"/>
                <a:ea typeface="MS Mincho" panose="02020609040205080304" charset="-128"/>
                <a:cs typeface="MS Mincho" panose="02020609040205080304" charset="-128"/>
              </a:rPr>
              <a:t>機械式ボタン</a:t>
            </a:r>
            <a:endParaRPr lang="en-US" altLang="zh-CN"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入力電圧</a:t>
            </a:r>
            <a:r>
              <a:rPr lang="en-US" altLang="zh-CN" sz="1000" dirty="0">
                <a:latin typeface="MS Mincho" panose="02020609040205080304" charset="-128"/>
                <a:ea typeface="MS Mincho" panose="02020609040205080304" charset="-128"/>
                <a:cs typeface="MS Mincho" panose="02020609040205080304" charset="-128"/>
              </a:rPr>
              <a:t>: PoE(802.3af) </a:t>
            </a:r>
            <a:r>
              <a:rPr lang="ja-JP" altLang="en-US" sz="1000" dirty="0">
                <a:latin typeface="MS Mincho" panose="02020609040205080304" charset="-128"/>
                <a:ea typeface="MS Mincho" panose="02020609040205080304" charset="-128"/>
                <a:cs typeface="MS Mincho" panose="02020609040205080304" charset="-128"/>
              </a:rPr>
              <a:t>あるいは</a:t>
            </a:r>
            <a:r>
              <a:rPr lang="en-US" altLang="zh-CN" sz="1000" dirty="0">
                <a:latin typeface="MS Mincho" panose="02020609040205080304" charset="-128"/>
                <a:ea typeface="MS Mincho" panose="02020609040205080304" charset="-128"/>
                <a:cs typeface="MS Mincho" panose="02020609040205080304" charset="-128"/>
              </a:rPr>
              <a:t>DC 12V/3A</a:t>
            </a:r>
            <a:endParaRPr lang="en-US" altLang="zh-CN"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待機時消費電力</a:t>
            </a:r>
            <a:r>
              <a:rPr lang="en-US" altLang="zh-CN" sz="1000" dirty="0">
                <a:latin typeface="MS Mincho" panose="02020609040205080304" charset="-128"/>
                <a:ea typeface="MS Mincho" panose="02020609040205080304" charset="-128"/>
                <a:cs typeface="MS Mincho" panose="02020609040205080304" charset="-128"/>
              </a:rPr>
              <a:t>: 8 W</a:t>
            </a:r>
            <a:endParaRPr lang="en-US" altLang="zh-CN"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動作時消費電力</a:t>
            </a:r>
            <a:r>
              <a:rPr lang="en-US" altLang="zh-CN" sz="1000" dirty="0">
                <a:latin typeface="MS Mincho" panose="02020609040205080304" charset="-128"/>
                <a:ea typeface="MS Mincho" panose="02020609040205080304" charset="-128"/>
                <a:cs typeface="MS Mincho" panose="02020609040205080304" charset="-128"/>
              </a:rPr>
              <a:t>: 16 W</a:t>
            </a:r>
            <a:endParaRPr lang="en-US" altLang="zh-CN" sz="1000" dirty="0">
              <a:latin typeface="MS Mincho" panose="02020609040205080304" charset="-128"/>
              <a:ea typeface="MS Mincho" panose="02020609040205080304" charset="-128"/>
              <a:cs typeface="MS Mincho" panose="02020609040205080304" charset="-128"/>
            </a:endParaRPr>
          </a:p>
          <a:p>
            <a:r>
              <a:rPr lang="ja-JP" altLang="en-US" sz="1000" dirty="0">
                <a:latin typeface="MS Mincho" panose="02020609040205080304" charset="-128"/>
                <a:ea typeface="MS Mincho" panose="02020609040205080304" charset="-128"/>
                <a:cs typeface="MS Mincho" panose="02020609040205080304" charset="-128"/>
              </a:rPr>
              <a:t>カメラー</a:t>
            </a:r>
            <a:r>
              <a:rPr lang="en-US" altLang="zh-CN" sz="1000" dirty="0">
                <a:latin typeface="MS Mincho" panose="02020609040205080304" charset="-128"/>
                <a:ea typeface="MS Mincho" panose="02020609040205080304" charset="-128"/>
                <a:cs typeface="MS Mincho" panose="02020609040205080304" charset="-128"/>
              </a:rPr>
              <a:t>: 2MP, CMOS, WDR</a:t>
            </a:r>
            <a:endParaRPr lang="en-US" altLang="zh-CN"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赤外線</a:t>
            </a:r>
            <a:r>
              <a:rPr lang="ja-JP" altLang="en-US" sz="1000" dirty="0">
                <a:latin typeface="MS Mincho" panose="02020609040205080304" charset="-128"/>
                <a:ea typeface="MS Mincho" panose="02020609040205080304" charset="-128"/>
                <a:cs typeface="MS Mincho" panose="02020609040205080304" charset="-128"/>
              </a:rPr>
              <a:t>センサー</a:t>
            </a:r>
            <a:r>
              <a:rPr lang="zh-CN" altLang="en-US" sz="1000" dirty="0">
                <a:latin typeface="MS Mincho" panose="02020609040205080304" charset="-128"/>
                <a:ea typeface="MS Mincho" panose="02020609040205080304" charset="-128"/>
                <a:cs typeface="MS Mincho" panose="02020609040205080304" charset="-128"/>
              </a:rPr>
              <a:t>付</a:t>
            </a:r>
            <a:r>
              <a:rPr lang="ja-JP" altLang="en-US" sz="1000" dirty="0">
                <a:latin typeface="MS Mincho" panose="02020609040205080304" charset="-128"/>
                <a:ea typeface="MS Mincho" panose="02020609040205080304" charset="-128"/>
                <a:cs typeface="MS Mincho" panose="02020609040205080304" charset="-128"/>
              </a:rPr>
              <a:t>き</a:t>
            </a:r>
            <a:endParaRPr lang="ja-JP" altLang="en-US" sz="1000" dirty="0">
              <a:latin typeface="MS Mincho" panose="02020609040205080304" charset="-128"/>
              <a:ea typeface="MS Mincho" panose="02020609040205080304" charset="-128"/>
              <a:cs typeface="MS Mincho" panose="02020609040205080304" charset="-128"/>
            </a:endParaRPr>
          </a:p>
          <a:p>
            <a:r>
              <a:rPr lang="en-US" altLang="zh-CN" sz="1000" dirty="0">
                <a:latin typeface="MS Mincho" panose="02020609040205080304" charset="-128"/>
                <a:ea typeface="MS Mincho" panose="02020609040205080304" charset="-128"/>
                <a:cs typeface="MS Mincho" panose="02020609040205080304" charset="-128"/>
              </a:rPr>
              <a:t>Wiegand Port: Support</a:t>
            </a:r>
            <a:endParaRPr lang="en-US" altLang="zh-CN" sz="1000" dirty="0">
              <a:latin typeface="MS Mincho" panose="02020609040205080304" charset="-128"/>
              <a:ea typeface="MS Mincho" panose="02020609040205080304" charset="-128"/>
              <a:cs typeface="MS Mincho" panose="02020609040205080304" charset="-128"/>
            </a:endParaRPr>
          </a:p>
          <a:p>
            <a:r>
              <a:rPr lang="ja-JP" altLang="en-US" sz="1000" dirty="0">
                <a:latin typeface="MS Mincho" panose="02020609040205080304" charset="-128"/>
                <a:ea typeface="MS Mincho" panose="02020609040205080304" charset="-128"/>
                <a:cs typeface="MS Mincho" panose="02020609040205080304" charset="-128"/>
              </a:rPr>
              <a:t>イーサネットコネクタ</a:t>
            </a:r>
            <a:r>
              <a:rPr lang="en-US" altLang="zh-CN" sz="1000" dirty="0">
                <a:latin typeface="MS Mincho" panose="02020609040205080304" charset="-128"/>
                <a:ea typeface="MS Mincho" panose="02020609040205080304" charset="-128"/>
                <a:cs typeface="MS Mincho" panose="02020609040205080304" charset="-128"/>
              </a:rPr>
              <a:t>: 1 x RJ45, </a:t>
            </a:r>
            <a:endParaRPr lang="en-US" altLang="zh-CN" sz="1000" dirty="0">
              <a:latin typeface="MS Mincho" panose="02020609040205080304" charset="-128"/>
              <a:ea typeface="MS Mincho" panose="02020609040205080304" charset="-128"/>
              <a:cs typeface="MS Mincho" panose="02020609040205080304" charset="-128"/>
            </a:endParaRPr>
          </a:p>
          <a:p>
            <a:r>
              <a:rPr lang="en-US" altLang="zh-CN" sz="1000" dirty="0">
                <a:latin typeface="MS Mincho" panose="02020609040205080304" charset="-128"/>
                <a:ea typeface="MS Mincho" panose="02020609040205080304" charset="-128"/>
                <a:cs typeface="MS Mincho" panose="02020609040205080304" charset="-128"/>
              </a:rPr>
              <a:t>10/100 Mbps </a:t>
            </a:r>
            <a:endParaRPr lang="en-US" altLang="zh-CN" sz="1000" dirty="0">
              <a:latin typeface="MS Mincho" panose="02020609040205080304" charset="-128"/>
              <a:ea typeface="MS Mincho" panose="02020609040205080304" charset="-128"/>
              <a:cs typeface="MS Mincho" panose="02020609040205080304" charset="-128"/>
            </a:endParaRPr>
          </a:p>
        </p:txBody>
      </p:sp>
      <p:sp>
        <p:nvSpPr>
          <p:cNvPr id="17" name="文本占位符 16"/>
          <p:cNvSpPr>
            <a:spLocks noGrp="1"/>
          </p:cNvSpPr>
          <p:nvPr>
            <p:ph type="body" sz="quarter" idx="22"/>
          </p:nvPr>
        </p:nvSpPr>
        <p:spPr>
          <a:xfrm>
            <a:off x="3444282" y="5000140"/>
            <a:ext cx="3185117" cy="2932325"/>
          </a:xfrm>
        </p:spPr>
        <p:txBody>
          <a:bodyPr/>
          <a:lstStyle/>
          <a:p>
            <a:r>
              <a:rPr lang="zh-CN" altLang="en-US" sz="1000" dirty="0">
                <a:solidFill>
                  <a:schemeClr val="tx1"/>
                </a:solidFill>
                <a:latin typeface="MS Mincho" panose="02020609040205080304" charset="-128"/>
                <a:ea typeface="MS Mincho" panose="02020609040205080304" charset="-128"/>
                <a:cs typeface="MS Mincho" panose="02020609040205080304" charset="-128"/>
              </a:rPr>
              <a:t>入室方法</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a:t>
            </a:r>
            <a:r>
              <a:rPr lang="zh-CN" altLang="en-US" sz="1000" dirty="0">
                <a:solidFill>
                  <a:schemeClr val="tx1"/>
                </a:solidFill>
                <a:latin typeface="MS Mincho" panose="02020609040205080304" charset="-128"/>
                <a:ea typeface="MS Mincho" panose="02020609040205080304" charset="-128"/>
                <a:cs typeface="MS Mincho" panose="02020609040205080304" charset="-128"/>
              </a:rPr>
              <a:t>顔認証</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IC (13.56MHz) &amp; ID (125kHz) </a:t>
            </a:r>
            <a:r>
              <a:rPr lang="ja-JP" altLang="en-US" sz="1000" dirty="0">
                <a:solidFill>
                  <a:schemeClr val="tx1"/>
                </a:solidFill>
                <a:latin typeface="MS Mincho" panose="02020609040205080304" charset="-128"/>
                <a:ea typeface="MS Mincho" panose="02020609040205080304" charset="-128"/>
                <a:cs typeface="MS Mincho" panose="02020609040205080304" charset="-128"/>
              </a:rPr>
              <a:t>カード</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PIN</a:t>
            </a:r>
            <a:r>
              <a:rPr lang="ja-JP" altLang="en-US" sz="1000" dirty="0">
                <a:solidFill>
                  <a:schemeClr val="tx1"/>
                </a:solidFill>
                <a:latin typeface="MS Mincho" panose="02020609040205080304" charset="-128"/>
                <a:ea typeface="MS Mincho" panose="02020609040205080304" charset="-128"/>
                <a:cs typeface="MS Mincho" panose="02020609040205080304" charset="-128"/>
              </a:rPr>
              <a:t>コード</a:t>
            </a:r>
            <a:r>
              <a:rPr lang="en-US" altLang="zh-CN" sz="1000" dirty="0">
                <a:solidFill>
                  <a:schemeClr val="tx1"/>
                </a:solidFill>
                <a:latin typeface="MS Mincho" panose="02020609040205080304" charset="-128"/>
                <a:ea typeface="MS Mincho" panose="02020609040205080304" charset="-128"/>
                <a:cs typeface="MS Mincho" panose="02020609040205080304" charset="-128"/>
              </a:rPr>
              <a:t>,Bluetooth</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ja-JP" altLang="en-US" sz="1000" dirty="0">
                <a:solidFill>
                  <a:schemeClr val="tx1"/>
                </a:solidFill>
                <a:latin typeface="MS Mincho" panose="02020609040205080304" charset="-128"/>
                <a:ea typeface="MS Mincho" panose="02020609040205080304" charset="-128"/>
                <a:cs typeface="MS Mincho" panose="02020609040205080304" charset="-128"/>
              </a:rPr>
              <a:t>リセットボタン</a:t>
            </a:r>
            <a:r>
              <a:rPr lang="en-US" altLang="zh-CN" sz="1000" dirty="0">
                <a:solidFill>
                  <a:schemeClr val="tx1"/>
                </a:solidFill>
                <a:latin typeface="MS Mincho" panose="02020609040205080304" charset="-128"/>
                <a:ea typeface="MS Mincho" panose="02020609040205080304" charset="-128"/>
                <a:cs typeface="MS Mincho" panose="02020609040205080304" charset="-128"/>
              </a:rPr>
              <a:t>:1</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en-US" altLang="zh-CN" sz="1000" dirty="0">
                <a:solidFill>
                  <a:schemeClr val="tx1"/>
                </a:solidFill>
                <a:latin typeface="MS Mincho" panose="02020609040205080304" charset="-128"/>
                <a:ea typeface="MS Mincho" panose="02020609040205080304" charset="-128"/>
                <a:cs typeface="MS Mincho" panose="02020609040205080304" charset="-128"/>
              </a:rPr>
              <a:t>RS485</a:t>
            </a:r>
            <a:r>
              <a:rPr lang="ja-JP" altLang="en-US" sz="1000" dirty="0">
                <a:solidFill>
                  <a:schemeClr val="tx1"/>
                </a:solidFill>
                <a:latin typeface="MS Mincho" panose="02020609040205080304" charset="-128"/>
                <a:ea typeface="MS Mincho" panose="02020609040205080304" charset="-128"/>
                <a:cs typeface="MS Mincho" panose="02020609040205080304" charset="-128"/>
              </a:rPr>
              <a:t>コネクタ</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1</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zh-CN" altLang="en-US" sz="1000" dirty="0">
                <a:solidFill>
                  <a:schemeClr val="tx1"/>
                </a:solidFill>
                <a:latin typeface="MS Mincho" panose="02020609040205080304" charset="-128"/>
                <a:ea typeface="MS Mincho" panose="02020609040205080304" charset="-128"/>
                <a:cs typeface="MS Mincho" panose="02020609040205080304" charset="-128"/>
              </a:rPr>
              <a:t>出力</a:t>
            </a:r>
            <a:r>
              <a:rPr lang="ja-JP" altLang="en-US" sz="1000" dirty="0">
                <a:solidFill>
                  <a:schemeClr val="tx1"/>
                </a:solidFill>
                <a:latin typeface="MS Mincho" panose="02020609040205080304" charset="-128"/>
                <a:ea typeface="MS Mincho" panose="02020609040205080304" charset="-128"/>
                <a:cs typeface="MS Mincho" panose="02020609040205080304" charset="-128"/>
              </a:rPr>
              <a:t>リレー</a:t>
            </a:r>
            <a:r>
              <a:rPr lang="zh-CN" altLang="en-US" sz="1000" dirty="0">
                <a:solidFill>
                  <a:schemeClr val="tx1"/>
                </a:solidFill>
                <a:latin typeface="MS Mincho" panose="02020609040205080304" charset="-128"/>
                <a:ea typeface="MS Mincho" panose="02020609040205080304" charset="-128"/>
                <a:cs typeface="MS Mincho" panose="02020609040205080304" charset="-128"/>
              </a:rPr>
              <a:t>：</a:t>
            </a:r>
            <a:r>
              <a:rPr lang="en-US" altLang="zh-CN" sz="1000" dirty="0">
                <a:solidFill>
                  <a:schemeClr val="tx1"/>
                </a:solidFill>
                <a:latin typeface="MS Mincho" panose="02020609040205080304" charset="-128"/>
                <a:ea typeface="MS Mincho" panose="02020609040205080304" charset="-128"/>
                <a:cs typeface="MS Mincho" panose="02020609040205080304" charset="-128"/>
              </a:rPr>
              <a:t>3</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zh-CN" altLang="en-US" sz="1000" dirty="0">
                <a:solidFill>
                  <a:schemeClr val="tx1"/>
                </a:solidFill>
                <a:latin typeface="MS Mincho" panose="02020609040205080304" charset="-128"/>
                <a:ea typeface="MS Mincho" panose="02020609040205080304" charset="-128"/>
                <a:cs typeface="MS Mincho" panose="02020609040205080304" charset="-128"/>
              </a:rPr>
              <a:t>入力</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4</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en-US" altLang="zh-CN" sz="1000" dirty="0">
                <a:solidFill>
                  <a:schemeClr val="tx1"/>
                </a:solidFill>
                <a:latin typeface="MS Mincho" panose="02020609040205080304" charset="-128"/>
                <a:ea typeface="MS Mincho" panose="02020609040205080304" charset="-128"/>
                <a:cs typeface="MS Mincho" panose="02020609040205080304" charset="-128"/>
              </a:rPr>
              <a:t>IP / IK : IP65 / IK0</a:t>
            </a:r>
            <a:r>
              <a:rPr lang="ja-JP" altLang="en-US" sz="1000" dirty="0">
                <a:solidFill>
                  <a:schemeClr val="tx1"/>
                </a:solidFill>
                <a:latin typeface="MS Mincho" panose="02020609040205080304" charset="-128"/>
                <a:ea typeface="MS Mincho" panose="02020609040205080304" charset="-128"/>
                <a:cs typeface="MS Mincho" panose="02020609040205080304" charset="-128"/>
              </a:rPr>
              <a:t>７</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zh-CN" altLang="en-US" sz="1000" dirty="0">
                <a:solidFill>
                  <a:schemeClr val="tx1"/>
                </a:solidFill>
                <a:latin typeface="MS Mincho" panose="02020609040205080304" charset="-128"/>
                <a:ea typeface="MS Mincho" panose="02020609040205080304" charset="-128"/>
                <a:cs typeface="MS Mincho" panose="02020609040205080304" charset="-128"/>
              </a:rPr>
              <a:t>取付</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a:t>
            </a:r>
            <a:r>
              <a:rPr lang="zh-CN" altLang="en-US" sz="1000" dirty="0">
                <a:solidFill>
                  <a:schemeClr val="tx1"/>
                </a:solidFill>
                <a:latin typeface="MS Mincho" panose="02020609040205080304" charset="-128"/>
                <a:ea typeface="MS Mincho" panose="02020609040205080304" charset="-128"/>
                <a:cs typeface="MS Mincho" panose="02020609040205080304" charset="-128"/>
              </a:rPr>
              <a:t>露出</a:t>
            </a:r>
            <a:r>
              <a:rPr lang="en-US" altLang="zh-CN" sz="1000" dirty="0">
                <a:solidFill>
                  <a:schemeClr val="tx1"/>
                </a:solidFill>
                <a:latin typeface="MS Mincho" panose="02020609040205080304" charset="-128"/>
                <a:ea typeface="MS Mincho" panose="02020609040205080304" charset="-128"/>
                <a:cs typeface="MS Mincho" panose="02020609040205080304" charset="-128"/>
              </a:rPr>
              <a:t>/</a:t>
            </a:r>
            <a:r>
              <a:rPr lang="zh-CN" altLang="en-US" sz="1000" dirty="0">
                <a:solidFill>
                  <a:schemeClr val="tx1"/>
                </a:solidFill>
                <a:latin typeface="MS Mincho" panose="02020609040205080304" charset="-128"/>
                <a:ea typeface="MS Mincho" panose="02020609040205080304" charset="-128"/>
                <a:cs typeface="MS Mincho" panose="02020609040205080304" charset="-128"/>
              </a:rPr>
              <a:t>埋込</a:t>
            </a:r>
            <a:endParaRPr lang="zh-CN" altLang="en-US" sz="1000" dirty="0">
              <a:solidFill>
                <a:schemeClr val="tx1"/>
              </a:solidFill>
              <a:latin typeface="MS Mincho" panose="02020609040205080304" charset="-128"/>
              <a:ea typeface="MS Mincho" panose="02020609040205080304" charset="-128"/>
              <a:cs typeface="MS Mincho" panose="02020609040205080304" charset="-128"/>
            </a:endParaRPr>
          </a:p>
          <a:p>
            <a:pPr algn="just"/>
            <a:r>
              <a:rPr lang="zh-CN" altLang="en-US" sz="1000" dirty="0">
                <a:solidFill>
                  <a:schemeClr val="tx1"/>
                </a:solidFill>
                <a:latin typeface="MS Mincho" panose="02020609040205080304" charset="-128"/>
                <a:ea typeface="MS Mincho" panose="02020609040205080304" charset="-128"/>
                <a:cs typeface="MS Mincho" panose="02020609040205080304" charset="-128"/>
                <a:sym typeface="+mn-ea"/>
              </a:rPr>
              <a:t>露出</a:t>
            </a:r>
            <a:r>
              <a:rPr lang="ja-JP" altLang="zh-CN" sz="1000" dirty="0">
                <a:solidFill>
                  <a:schemeClr val="tx1"/>
                </a:solidFill>
                <a:latin typeface="MS Mincho" panose="02020609040205080304" charset="-128"/>
                <a:ea typeface="MS Mincho" panose="02020609040205080304" charset="-128"/>
                <a:cs typeface="MS Mincho" panose="02020609040205080304" charset="-128"/>
                <a:sym typeface="+mn-ea"/>
              </a:rPr>
              <a:t>取付寸法</a:t>
            </a:r>
            <a:r>
              <a:rPr lang="en-US" altLang="zh-CN" sz="1000" dirty="0">
                <a:solidFill>
                  <a:schemeClr val="tx1"/>
                </a:solidFill>
                <a:latin typeface="MS Mincho" panose="02020609040205080304" charset="-128"/>
                <a:ea typeface="MS Mincho" panose="02020609040205080304" charset="-128"/>
                <a:cs typeface="MS Mincho" panose="02020609040205080304" charset="-128"/>
              </a:rPr>
              <a:t>: 295 x 133 x 42.7 mm</a:t>
            </a:r>
            <a:endParaRPr lang="en-US" altLang="zh-CN" sz="1000" dirty="0">
              <a:solidFill>
                <a:schemeClr val="tx1"/>
              </a:solidFill>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動作温度</a:t>
            </a:r>
            <a:r>
              <a:rPr lang="en-US" altLang="zh-CN" sz="1000" dirty="0">
                <a:latin typeface="MS Mincho" panose="02020609040205080304" charset="-128"/>
                <a:ea typeface="MS Mincho" panose="02020609040205080304" charset="-128"/>
                <a:cs typeface="MS Mincho" panose="02020609040205080304" charset="-128"/>
              </a:rPr>
              <a:t>: -40</a:t>
            </a:r>
            <a:r>
              <a:rPr lang="en-US" altLang="en-US" sz="1000" dirty="0">
                <a:latin typeface="MS Mincho" panose="02020609040205080304" charset="-128"/>
                <a:ea typeface="MS Mincho" panose="02020609040205080304" charset="-128"/>
                <a:cs typeface="MS Mincho" panose="02020609040205080304" charset="-128"/>
              </a:rPr>
              <a:t>℃</a:t>
            </a:r>
            <a:r>
              <a:rPr lang="en-US" altLang="zh-CN" sz="1000" dirty="0">
                <a:latin typeface="MS Mincho" panose="02020609040205080304" charset="-128"/>
                <a:ea typeface="MS Mincho" panose="02020609040205080304" charset="-128"/>
                <a:cs typeface="MS Mincho" panose="02020609040205080304" charset="-128"/>
              </a:rPr>
              <a:t> to +55</a:t>
            </a:r>
            <a:r>
              <a:rPr lang="en-US" altLang="en-US" sz="1000" dirty="0">
                <a:latin typeface="MS Mincho" panose="02020609040205080304" charset="-128"/>
                <a:ea typeface="MS Mincho" panose="02020609040205080304" charset="-128"/>
                <a:cs typeface="MS Mincho" panose="02020609040205080304" charset="-128"/>
              </a:rPr>
              <a:t>℃</a:t>
            </a:r>
            <a:endParaRPr lang="en-US" altLang="en-US"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保存温度</a:t>
            </a:r>
            <a:r>
              <a:rPr lang="en-US" altLang="zh-CN" sz="1000" dirty="0">
                <a:latin typeface="MS Mincho" panose="02020609040205080304" charset="-128"/>
                <a:ea typeface="MS Mincho" panose="02020609040205080304" charset="-128"/>
                <a:cs typeface="MS Mincho" panose="02020609040205080304" charset="-128"/>
              </a:rPr>
              <a:t>: -40</a:t>
            </a:r>
            <a:r>
              <a:rPr lang="en-US" altLang="en-US" sz="1000" dirty="0">
                <a:latin typeface="MS Mincho" panose="02020609040205080304" charset="-128"/>
                <a:ea typeface="MS Mincho" panose="02020609040205080304" charset="-128"/>
                <a:cs typeface="MS Mincho" panose="02020609040205080304" charset="-128"/>
              </a:rPr>
              <a:t>℃</a:t>
            </a:r>
            <a:r>
              <a:rPr lang="en-US" altLang="zh-CN" sz="1000" dirty="0">
                <a:latin typeface="MS Mincho" panose="02020609040205080304" charset="-128"/>
                <a:ea typeface="MS Mincho" panose="02020609040205080304" charset="-128"/>
                <a:cs typeface="MS Mincho" panose="02020609040205080304" charset="-128"/>
              </a:rPr>
              <a:t> to +70</a:t>
            </a:r>
            <a:r>
              <a:rPr lang="en-US" altLang="en-US" sz="1000" dirty="0">
                <a:latin typeface="MS Mincho" panose="02020609040205080304" charset="-128"/>
                <a:ea typeface="MS Mincho" panose="02020609040205080304" charset="-128"/>
                <a:cs typeface="MS Mincho" panose="02020609040205080304" charset="-128"/>
              </a:rPr>
              <a:t>℃</a:t>
            </a:r>
            <a:endParaRPr lang="en-US" altLang="en-US" sz="1000" dirty="0">
              <a:latin typeface="MS Mincho" panose="02020609040205080304" charset="-128"/>
              <a:ea typeface="MS Mincho" panose="02020609040205080304" charset="-128"/>
              <a:cs typeface="MS Mincho" panose="02020609040205080304" charset="-128"/>
            </a:endParaRPr>
          </a:p>
          <a:p>
            <a:r>
              <a:rPr lang="zh-CN" altLang="en-US" sz="1000" dirty="0">
                <a:latin typeface="MS Mincho" panose="02020609040205080304" charset="-128"/>
                <a:ea typeface="MS Mincho" panose="02020609040205080304" charset="-128"/>
                <a:cs typeface="MS Mincho" panose="02020609040205080304" charset="-128"/>
              </a:rPr>
              <a:t>動作湿度</a:t>
            </a:r>
            <a:r>
              <a:rPr lang="en-US" altLang="zh-CN" sz="1000" dirty="0">
                <a:latin typeface="MS Mincho" panose="02020609040205080304" charset="-128"/>
                <a:ea typeface="MS Mincho" panose="02020609040205080304" charset="-128"/>
                <a:cs typeface="MS Mincho" panose="02020609040205080304" charset="-128"/>
              </a:rPr>
              <a:t>: 10% to 90% (</a:t>
            </a:r>
            <a:r>
              <a:rPr lang="zh-CN" altLang="en-US" sz="1000" dirty="0">
                <a:latin typeface="MS Mincho" panose="02020609040205080304" charset="-128"/>
                <a:ea typeface="MS Mincho" panose="02020609040205080304" charset="-128"/>
                <a:cs typeface="MS Mincho" panose="02020609040205080304" charset="-128"/>
              </a:rPr>
              <a:t>結露</a:t>
            </a:r>
            <a:r>
              <a:rPr lang="ja-JP" altLang="en-US" sz="1000" dirty="0">
                <a:latin typeface="MS Mincho" panose="02020609040205080304" charset="-128"/>
                <a:ea typeface="MS Mincho" panose="02020609040205080304" charset="-128"/>
                <a:cs typeface="MS Mincho" panose="02020609040205080304" charset="-128"/>
              </a:rPr>
              <a:t>なし</a:t>
            </a:r>
            <a:r>
              <a:rPr lang="en-US" altLang="zh-CN" sz="1000" dirty="0">
                <a:latin typeface="MS Mincho" panose="02020609040205080304" charset="-128"/>
                <a:ea typeface="MS Mincho" panose="02020609040205080304" charset="-128"/>
                <a:cs typeface="MS Mincho" panose="02020609040205080304" charset="-128"/>
              </a:rPr>
              <a:t>)</a:t>
            </a:r>
            <a:endParaRPr lang="en-US" altLang="zh-CN" sz="1000" dirty="0">
              <a:latin typeface="MS Mincho" panose="02020609040205080304" charset="-128"/>
              <a:ea typeface="MS Mincho" panose="02020609040205080304" charset="-128"/>
              <a:cs typeface="MS Mincho" panose="02020609040205080304" charset="-128"/>
            </a:endParaRPr>
          </a:p>
        </p:txBody>
      </p:sp>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a:stretch>
            <a:fillRect/>
          </a:stretch>
        </p:blipFill>
        <p:spPr>
          <a:xfrm>
            <a:off x="4913790" y="1466994"/>
            <a:ext cx="1084260" cy="2296080"/>
          </a:xfrm>
          <a:prstGeom prst="rect">
            <a:avLst/>
          </a:prstGeom>
          <a:ln>
            <a:noFill/>
          </a:ln>
          <a:effectLst>
            <a:outerShdw blurRad="127000" dist="190500" dir="3000000" algn="l"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占位符 7"/>
          <p:cNvSpPr>
            <a:spLocks noGrp="1"/>
          </p:cNvSpPr>
          <p:nvPr>
            <p:ph type="body" sz="quarter" idx="19"/>
          </p:nvPr>
        </p:nvSpPr>
        <p:spPr/>
        <p:txBody>
          <a:bodyPr/>
          <a:lstStyle/>
          <a:p>
            <a:r>
              <a:rPr lang="ja-JP" altLang="en-US" sz="1000" dirty="0">
                <a:latin typeface="MS Mincho" panose="02020609040205080304" charset="-128"/>
                <a:ea typeface="MS Mincho" panose="02020609040205080304" charset="-128"/>
              </a:rPr>
              <a:t>スクリーン</a:t>
            </a:r>
            <a:r>
              <a:rPr lang="en-US" altLang="zh-CN" sz="1000" dirty="0">
                <a:latin typeface="MS Mincho" panose="02020609040205080304" charset="-128"/>
                <a:ea typeface="MS Mincho" panose="02020609040205080304" charset="-128"/>
              </a:rPr>
              <a:t>: 4.3</a:t>
            </a:r>
            <a:r>
              <a:rPr lang="ja-JP" altLang="en-US" sz="1000" dirty="0">
                <a:latin typeface="MS Mincho" panose="02020609040205080304" charset="-128"/>
                <a:ea typeface="MS Mincho" panose="02020609040205080304" charset="-128"/>
              </a:rPr>
              <a:t>型</a:t>
            </a:r>
            <a:r>
              <a:rPr lang="en-US" altLang="zh-CN" sz="1000" dirty="0">
                <a:latin typeface="MS Mincho" panose="02020609040205080304" charset="-128"/>
                <a:ea typeface="MS Mincho" panose="02020609040205080304" charset="-128"/>
              </a:rPr>
              <a:t> TFT LCD</a:t>
            </a:r>
            <a:endParaRPr lang="en-US" altLang="zh-CN" sz="1000" dirty="0">
              <a:latin typeface="MS Mincho" panose="02020609040205080304" charset="-128"/>
              <a:ea typeface="MS Mincho" panose="02020609040205080304" charset="-128"/>
            </a:endParaRPr>
          </a:p>
          <a:p>
            <a:r>
              <a:rPr lang="ja-JP" altLang="en-US" sz="1000" dirty="0">
                <a:latin typeface="MS Mincho" panose="02020609040205080304" charset="-128"/>
                <a:ea typeface="MS Mincho" panose="02020609040205080304" charset="-128"/>
              </a:rPr>
              <a:t>解像度</a:t>
            </a:r>
            <a:r>
              <a:rPr lang="en-US" altLang="zh-CN" sz="1000" dirty="0">
                <a:latin typeface="MS Mincho" panose="02020609040205080304" charset="-128"/>
                <a:ea typeface="MS Mincho" panose="02020609040205080304" charset="-128"/>
              </a:rPr>
              <a:t>: 480 x 272</a:t>
            </a:r>
            <a:endParaRPr lang="zh-CN" altLang="en-US" sz="1000" dirty="0">
              <a:latin typeface="MS Mincho" panose="02020609040205080304" charset="-128"/>
              <a:ea typeface="MS Mincho" panose="02020609040205080304" charset="-128"/>
            </a:endParaRPr>
          </a:p>
        </p:txBody>
      </p:sp>
      <p:sp>
        <p:nvSpPr>
          <p:cNvPr id="9" name="文本占位符 8"/>
          <p:cNvSpPr>
            <a:spLocks noGrp="1"/>
          </p:cNvSpPr>
          <p:nvPr>
            <p:ph type="body" sz="quarter" idx="28"/>
          </p:nvPr>
        </p:nvSpPr>
        <p:spPr/>
        <p:txBody>
          <a:bodyPr/>
          <a:lstStyle/>
          <a:p>
            <a:r>
              <a:rPr lang="zh-CN" altLang="en-US" sz="1000" dirty="0">
                <a:latin typeface="MS Mincho" panose="02020609040205080304" charset="-128"/>
                <a:ea typeface="MS Mincho" panose="02020609040205080304" charset="-128"/>
              </a:rPr>
              <a:t>音声</a:t>
            </a:r>
            <a:r>
              <a:rPr lang="ja-JP" altLang="en-US" sz="1000" dirty="0">
                <a:latin typeface="MS Mincho" panose="02020609040205080304" charset="-128"/>
                <a:ea typeface="MS Mincho" panose="02020609040205080304" charset="-128"/>
              </a:rPr>
              <a:t>コーデック</a:t>
            </a:r>
            <a:r>
              <a:rPr lang="en-US" altLang="zh-CN" sz="1000" dirty="0">
                <a:latin typeface="MS Mincho" panose="02020609040205080304" charset="-128"/>
                <a:ea typeface="MS Mincho" panose="02020609040205080304" charset="-128"/>
              </a:rPr>
              <a:t>: G.711 </a:t>
            </a:r>
            <a:r>
              <a:rPr lang="ja-JP" altLang="en-US" sz="1000" dirty="0">
                <a:latin typeface="MS Mincho" panose="02020609040205080304" charset="-128"/>
                <a:ea typeface="MS Mincho" panose="02020609040205080304" charset="-128"/>
              </a:rPr>
              <a:t>エコー</a:t>
            </a:r>
            <a:r>
              <a:rPr lang="zh-CN" altLang="en-US" sz="1000" dirty="0">
                <a:latin typeface="MS Mincho" panose="02020609040205080304" charset="-128"/>
                <a:ea typeface="MS Mincho" panose="02020609040205080304" charset="-128"/>
              </a:rPr>
              <a:t>除去</a:t>
            </a:r>
            <a:endParaRPr lang="zh-CN" altLang="en-US" sz="1000" dirty="0">
              <a:latin typeface="MS Mincho" panose="02020609040205080304" charset="-128"/>
              <a:ea typeface="MS Mincho" panose="02020609040205080304" charset="-128"/>
            </a:endParaRPr>
          </a:p>
          <a:p>
            <a:r>
              <a:rPr lang="en-US" altLang="zh-CN" sz="1000" dirty="0">
                <a:latin typeface="MS Mincho" panose="02020609040205080304" charset="-128"/>
                <a:ea typeface="MS Mincho" panose="02020609040205080304" charset="-128"/>
              </a:rPr>
              <a:t>DTMF: RFC2833</a:t>
            </a:r>
            <a:endParaRPr lang="en-US" altLang="zh-CN" sz="1000" dirty="0">
              <a:latin typeface="MS Mincho" panose="02020609040205080304" charset="-128"/>
              <a:ea typeface="MS Mincho" panose="02020609040205080304" charset="-128"/>
            </a:endParaRPr>
          </a:p>
          <a:p>
            <a:r>
              <a:rPr lang="ja-JP" altLang="en-US" sz="1000" dirty="0">
                <a:latin typeface="MS Mincho" panose="02020609040205080304" charset="-128"/>
                <a:ea typeface="MS Mincho" panose="02020609040205080304" charset="-128"/>
              </a:rPr>
              <a:t>マイク</a:t>
            </a:r>
            <a:r>
              <a:rPr lang="zh-CN" altLang="en-US" sz="1000" dirty="0">
                <a:latin typeface="MS Mincho" panose="02020609040205080304" charset="-128"/>
                <a:ea typeface="MS Mincho" panose="02020609040205080304" charset="-128"/>
              </a:rPr>
              <a:t>内蔵</a:t>
            </a:r>
            <a:endParaRPr lang="zh-CN" altLang="en-US" sz="1000" dirty="0">
              <a:latin typeface="MS Mincho" panose="02020609040205080304" charset="-128"/>
              <a:ea typeface="MS Mincho" panose="02020609040205080304" charset="-128"/>
            </a:endParaRPr>
          </a:p>
          <a:p>
            <a:r>
              <a:rPr lang="ja-JP" altLang="en-US" sz="1000" dirty="0">
                <a:latin typeface="MS Mincho" panose="02020609040205080304" charset="-128"/>
                <a:ea typeface="MS Mincho" panose="02020609040205080304" charset="-128"/>
              </a:rPr>
              <a:t>スピーカー</a:t>
            </a:r>
            <a:r>
              <a:rPr lang="en-US" altLang="zh-CN" sz="1000" dirty="0">
                <a:latin typeface="MS Mincho" panose="02020609040205080304" charset="-128"/>
                <a:ea typeface="MS Mincho" panose="02020609040205080304" charset="-128"/>
              </a:rPr>
              <a:t>: 8Ω / 1W</a:t>
            </a:r>
            <a:endParaRPr lang="en-US" altLang="zh-CN" sz="1000" dirty="0">
              <a:latin typeface="MS Mincho" panose="02020609040205080304" charset="-128"/>
              <a:ea typeface="MS Mincho" panose="02020609040205080304" charset="-128"/>
            </a:endParaRPr>
          </a:p>
        </p:txBody>
      </p:sp>
      <p:sp>
        <p:nvSpPr>
          <p:cNvPr id="10" name="文本占位符 9"/>
          <p:cNvSpPr>
            <a:spLocks noGrp="1"/>
          </p:cNvSpPr>
          <p:nvPr>
            <p:ph type="body" sz="quarter" idx="29"/>
          </p:nvPr>
        </p:nvSpPr>
        <p:spPr>
          <a:xfrm>
            <a:off x="431800" y="4155440"/>
            <a:ext cx="3213100" cy="1330960"/>
          </a:xfrm>
        </p:spPr>
        <p:txBody>
          <a:bodyPr/>
          <a:lstStyle/>
          <a:p>
            <a:r>
              <a:rPr lang="zh-CN" altLang="en-US" dirty="0">
                <a:latin typeface="MS Mincho" panose="02020609040205080304" charset="-128"/>
                <a:ea typeface="MS Mincho" panose="02020609040205080304" charset="-128"/>
                <a:cs typeface="MS Mincho" panose="02020609040205080304" charset="-128"/>
              </a:rPr>
              <a:t>動画</a:t>
            </a:r>
            <a:r>
              <a:rPr lang="ja-JP" altLang="en-US" dirty="0">
                <a:latin typeface="MS Mincho" panose="02020609040205080304" charset="-128"/>
                <a:ea typeface="MS Mincho" panose="02020609040205080304" charset="-128"/>
                <a:cs typeface="MS Mincho" panose="02020609040205080304" charset="-128"/>
              </a:rPr>
              <a:t>コーデック</a:t>
            </a:r>
            <a:r>
              <a:rPr lang="en-US" altLang="zh-CN" dirty="0">
                <a:latin typeface="MS Mincho" panose="02020609040205080304" charset="-128"/>
                <a:ea typeface="MS Mincho" panose="02020609040205080304" charset="-128"/>
                <a:cs typeface="MS Mincho" panose="02020609040205080304" charset="-128"/>
              </a:rPr>
              <a:t>: H.264</a:t>
            </a:r>
            <a:endParaRPr lang="en-US" altLang="zh-CN" dirty="0">
              <a:latin typeface="MS Mincho" panose="02020609040205080304" charset="-128"/>
              <a:ea typeface="MS Mincho" panose="02020609040205080304" charset="-128"/>
              <a:cs typeface="MS Mincho" panose="02020609040205080304" charset="-128"/>
            </a:endParaRPr>
          </a:p>
          <a:p>
            <a:r>
              <a:rPr lang="zh-CN" altLang="en-US" dirty="0">
                <a:latin typeface="MS Mincho" panose="02020609040205080304" charset="-128"/>
                <a:ea typeface="MS Mincho" panose="02020609040205080304" charset="-128"/>
                <a:cs typeface="MS Mincho" panose="02020609040205080304" charset="-128"/>
              </a:rPr>
              <a:t>解像度</a:t>
            </a:r>
            <a:r>
              <a:rPr lang="en-US" altLang="zh-CN" dirty="0">
                <a:latin typeface="MS Mincho" panose="02020609040205080304" charset="-128"/>
                <a:ea typeface="MS Mincho" panose="02020609040205080304" charset="-128"/>
                <a:cs typeface="MS Mincho" panose="02020609040205080304" charset="-128"/>
              </a:rPr>
              <a:t>1920 x 1080</a:t>
            </a:r>
            <a:endParaRPr lang="en-US" altLang="zh-CN" dirty="0">
              <a:latin typeface="MS Mincho" panose="02020609040205080304" charset="-128"/>
              <a:ea typeface="MS Mincho" panose="02020609040205080304" charset="-128"/>
              <a:cs typeface="MS Mincho" panose="02020609040205080304" charset="-128"/>
            </a:endParaRPr>
          </a:p>
          <a:p>
            <a:r>
              <a:rPr lang="zh-CN" altLang="en-US" dirty="0">
                <a:latin typeface="MS Mincho" panose="02020609040205080304" charset="-128"/>
                <a:ea typeface="MS Mincho" panose="02020609040205080304" charset="-128"/>
                <a:cs typeface="MS Mincho" panose="02020609040205080304" charset="-128"/>
              </a:rPr>
              <a:t>最大画角</a:t>
            </a:r>
            <a:r>
              <a:rPr lang="en-US" altLang="zh-CN" dirty="0">
                <a:latin typeface="MS Mincho" panose="02020609040205080304" charset="-128"/>
                <a:ea typeface="MS Mincho" panose="02020609040205080304" charset="-128"/>
                <a:cs typeface="MS Mincho" panose="02020609040205080304" charset="-128"/>
              </a:rPr>
              <a:t>:  120</a:t>
            </a:r>
            <a:r>
              <a:rPr lang="en-US" altLang="en-US" dirty="0">
                <a:latin typeface="MS Mincho" panose="02020609040205080304" charset="-128"/>
                <a:ea typeface="MS Mincho" panose="02020609040205080304" charset="-128"/>
                <a:cs typeface="MS Mincho" panose="02020609040205080304" charset="-128"/>
              </a:rPr>
              <a:t>°</a:t>
            </a:r>
            <a:r>
              <a:rPr lang="en-US" altLang="zh-CN" dirty="0">
                <a:latin typeface="MS Mincho" panose="02020609040205080304" charset="-128"/>
                <a:ea typeface="MS Mincho" panose="02020609040205080304" charset="-128"/>
                <a:cs typeface="MS Mincho" panose="02020609040205080304" charset="-128"/>
              </a:rPr>
              <a:t>(H) / 75</a:t>
            </a:r>
            <a:r>
              <a:rPr lang="en-US" altLang="en-US" dirty="0">
                <a:latin typeface="MS Mincho" panose="02020609040205080304" charset="-128"/>
                <a:ea typeface="MS Mincho" panose="02020609040205080304" charset="-128"/>
                <a:cs typeface="MS Mincho" panose="02020609040205080304" charset="-128"/>
              </a:rPr>
              <a:t>°</a:t>
            </a:r>
            <a:r>
              <a:rPr lang="en-US" altLang="zh-CN" dirty="0">
                <a:latin typeface="MS Mincho" panose="02020609040205080304" charset="-128"/>
                <a:ea typeface="MS Mincho" panose="02020609040205080304" charset="-128"/>
                <a:cs typeface="MS Mincho" panose="02020609040205080304" charset="-128"/>
              </a:rPr>
              <a:t>(V) / 131</a:t>
            </a:r>
            <a:r>
              <a:rPr lang="en-US" altLang="en-US" dirty="0">
                <a:latin typeface="MS Mincho" panose="02020609040205080304" charset="-128"/>
                <a:ea typeface="MS Mincho" panose="02020609040205080304" charset="-128"/>
                <a:cs typeface="MS Mincho" panose="02020609040205080304" charset="-128"/>
              </a:rPr>
              <a:t>°</a:t>
            </a:r>
            <a:r>
              <a:rPr lang="en-US" altLang="zh-CN" dirty="0">
                <a:latin typeface="MS Mincho" panose="02020609040205080304" charset="-128"/>
                <a:ea typeface="MS Mincho" panose="02020609040205080304" charset="-128"/>
                <a:cs typeface="MS Mincho" panose="02020609040205080304" charset="-128"/>
              </a:rPr>
              <a:t>(D)</a:t>
            </a:r>
            <a:r>
              <a:rPr lang="zh-CN" altLang="en-US" dirty="0">
                <a:latin typeface="MS Mincho" panose="02020609040205080304" charset="-128"/>
                <a:ea typeface="MS Mincho" panose="02020609040205080304" charset="-128"/>
                <a:cs typeface="MS Mincho" panose="02020609040205080304" charset="-128"/>
              </a:rPr>
              <a:t>最大画像転送速度</a:t>
            </a:r>
            <a:r>
              <a:rPr lang="en-US" altLang="zh-CN" dirty="0">
                <a:latin typeface="MS Mincho" panose="02020609040205080304" charset="-128"/>
                <a:ea typeface="MS Mincho" panose="02020609040205080304" charset="-128"/>
                <a:cs typeface="MS Mincho" panose="02020609040205080304" charset="-128"/>
              </a:rPr>
              <a:t>: 1080p –25fps</a:t>
            </a:r>
            <a:endParaRPr lang="en-US" altLang="zh-CN" dirty="0">
              <a:latin typeface="MS Mincho" panose="02020609040205080304" charset="-128"/>
              <a:ea typeface="MS Mincho" panose="02020609040205080304" charset="-128"/>
              <a:cs typeface="MS Mincho" panose="02020609040205080304" charset="-128"/>
            </a:endParaRPr>
          </a:p>
          <a:p>
            <a:r>
              <a:rPr lang="zh-CN" altLang="en-US" dirty="0">
                <a:latin typeface="MS Mincho" panose="02020609040205080304" charset="-128"/>
                <a:ea typeface="MS Mincho" panose="02020609040205080304" charset="-128"/>
                <a:cs typeface="MS Mincho" panose="02020609040205080304" charset="-128"/>
              </a:rPr>
              <a:t>自動</a:t>
            </a:r>
            <a:r>
              <a:rPr lang="en-US" altLang="zh-CN" dirty="0">
                <a:latin typeface="MS Mincho" panose="02020609040205080304" charset="-128"/>
                <a:ea typeface="MS Mincho" panose="02020609040205080304" charset="-128"/>
                <a:cs typeface="MS Mincho" panose="02020609040205080304" charset="-128"/>
              </a:rPr>
              <a:t>LED</a:t>
            </a:r>
            <a:r>
              <a:rPr lang="ja-JP" altLang="en-US" dirty="0">
                <a:latin typeface="MS Mincho" panose="02020609040205080304" charset="-128"/>
                <a:ea typeface="MS Mincho" panose="02020609040205080304" charset="-128"/>
                <a:cs typeface="MS Mincho" panose="02020609040205080304" charset="-128"/>
              </a:rPr>
              <a:t>ライト</a:t>
            </a:r>
            <a:endParaRPr lang="ja-JP" altLang="en-US" dirty="0">
              <a:latin typeface="MS Mincho" panose="02020609040205080304" charset="-128"/>
              <a:ea typeface="MS Mincho" panose="02020609040205080304" charset="-128"/>
              <a:cs typeface="MS Mincho" panose="02020609040205080304" charset="-128"/>
            </a:endParaRPr>
          </a:p>
        </p:txBody>
      </p:sp>
      <p:sp>
        <p:nvSpPr>
          <p:cNvPr id="11" name="文本占位符 10"/>
          <p:cNvSpPr>
            <a:spLocks noGrp="1"/>
          </p:cNvSpPr>
          <p:nvPr>
            <p:ph type="body" sz="quarter" idx="30"/>
          </p:nvPr>
        </p:nvSpPr>
        <p:spPr/>
        <p:txBody>
          <a:bodyPr/>
          <a:lstStyle/>
          <a:p>
            <a:r>
              <a:rPr lang="en-US" altLang="zh-CN" sz="1000" dirty="0">
                <a:latin typeface="MS Mincho" panose="02020609040205080304" charset="-128"/>
                <a:ea typeface="MS Mincho" panose="02020609040205080304" charset="-128"/>
              </a:rPr>
              <a:t>Protocol: </a:t>
            </a:r>
            <a:r>
              <a:rPr lang="en-US" altLang="zh-CN" sz="1000" dirty="0">
                <a:latin typeface="MS Mincho" panose="02020609040205080304" charset="-128"/>
                <a:ea typeface="MS Mincho" panose="02020609040205080304" charset="-128"/>
              </a:rPr>
              <a:t>SIP, UDP, TCP, RTP, RTSP, NTP, </a:t>
            </a:r>
            <a:endParaRPr lang="en-US" altLang="zh-CN" sz="1000" dirty="0">
              <a:latin typeface="MS Mincho" panose="02020609040205080304" charset="-128"/>
              <a:ea typeface="MS Mincho" panose="02020609040205080304" charset="-128"/>
            </a:endParaRPr>
          </a:p>
          <a:p>
            <a:pPr marL="0" indent="0">
              <a:buNone/>
            </a:pPr>
            <a:r>
              <a:rPr lang="en-US" altLang="zh-CN" sz="1000" dirty="0">
                <a:latin typeface="MS Mincho" panose="02020609040205080304" charset="-128"/>
                <a:ea typeface="MS Mincho" panose="02020609040205080304" charset="-128"/>
              </a:rPr>
              <a:t>      DNS, HTTP, DHCP, IPV4, ARP, ICMP</a:t>
            </a:r>
            <a:endParaRPr lang="zh-CN" altLang="en-US" sz="1000" dirty="0">
              <a:latin typeface="MS Mincho" panose="02020609040205080304" charset="-128"/>
              <a:ea typeface="MS Mincho" panose="02020609040205080304" charset="-128"/>
            </a:endParaRPr>
          </a:p>
        </p:txBody>
      </p:sp>
      <p:sp>
        <p:nvSpPr>
          <p:cNvPr id="2" name="文本占位符 1"/>
          <p:cNvSpPr>
            <a:spLocks noGrp="1"/>
          </p:cNvSpPr>
          <p:nvPr>
            <p:ph type="body" sz="quarter" idx="31"/>
          </p:nvPr>
        </p:nvSpPr>
        <p:spPr/>
        <p:txBody>
          <a:bodyPr/>
          <a:lstStyle/>
          <a:p>
            <a:r>
              <a:rPr lang="en-US" altLang="zh-CN" sz="1000" dirty="0">
                <a:latin typeface="MS Mincho" panose="02020609040205080304" charset="-128"/>
                <a:ea typeface="MS Mincho" panose="02020609040205080304" charset="-128"/>
              </a:rPr>
              <a:t>Package Content:</a:t>
            </a:r>
            <a:endParaRPr lang="en-US" altLang="zh-CN" sz="1000" dirty="0">
              <a:latin typeface="MS Mincho" panose="02020609040205080304" charset="-128"/>
              <a:ea typeface="MS Mincho" panose="02020609040205080304" charset="-128"/>
            </a:endParaRPr>
          </a:p>
          <a:p>
            <a:pPr marL="179705" indent="179705">
              <a:buFontTx/>
              <a:buChar char="-"/>
            </a:pPr>
            <a:r>
              <a:rPr lang="en-US" altLang="zh-CN" sz="1000">
                <a:latin typeface="MS Mincho" panose="02020609040205080304" charset="-128"/>
                <a:ea typeface="MS Mincho" panose="02020609040205080304" charset="-128"/>
              </a:rPr>
              <a:t>DNAKE </a:t>
            </a:r>
            <a:r>
              <a:rPr lang="en-US" altLang="zh-CN" sz="1000" dirty="0">
                <a:latin typeface="MS Mincho" panose="02020609040205080304" charset="-128"/>
                <a:ea typeface="MS Mincho" panose="02020609040205080304" charset="-128"/>
              </a:rPr>
              <a:t>S615</a:t>
            </a:r>
            <a:endParaRPr lang="en-US" altLang="zh-CN" sz="1000" dirty="0">
              <a:latin typeface="MS Mincho" panose="02020609040205080304" charset="-128"/>
              <a:ea typeface="MS Mincho" panose="02020609040205080304" charset="-128"/>
            </a:endParaRPr>
          </a:p>
          <a:p>
            <a:pPr marL="179705" indent="0">
              <a:buNone/>
            </a:pPr>
            <a:r>
              <a:rPr lang="en-US" altLang="zh-CN" sz="1000" dirty="0">
                <a:latin typeface="MS Mincho" panose="02020609040205080304" charset="-128"/>
                <a:ea typeface="MS Mincho" panose="02020609040205080304" charset="-128"/>
              </a:rPr>
              <a:t>      (Power adapter not included)</a:t>
            </a:r>
            <a:endParaRPr lang="en-US" altLang="zh-CN" sz="1000" dirty="0">
              <a:latin typeface="MS Mincho" panose="02020609040205080304" charset="-128"/>
              <a:ea typeface="MS Mincho" panose="02020609040205080304" charset="-128"/>
            </a:endParaRPr>
          </a:p>
          <a:p>
            <a:pPr marL="179705" indent="179705">
              <a:buFontTx/>
              <a:buChar char="-"/>
            </a:pPr>
            <a:r>
              <a:rPr lang="en-US" altLang="zh-CN" sz="1000" dirty="0">
                <a:latin typeface="MS Mincho" panose="02020609040205080304" charset="-128"/>
                <a:ea typeface="MS Mincho" panose="02020609040205080304" charset="-128"/>
              </a:rPr>
              <a:t>Surface Mounting Box</a:t>
            </a:r>
            <a:endParaRPr lang="en-US" altLang="zh-CN" sz="1000" dirty="0">
              <a:latin typeface="MS Mincho" panose="02020609040205080304" charset="-128"/>
              <a:ea typeface="MS Mincho" panose="02020609040205080304" charset="-128"/>
            </a:endParaRPr>
          </a:p>
          <a:p>
            <a:pPr marL="179705" indent="179705">
              <a:buFontTx/>
              <a:buChar char="-"/>
            </a:pPr>
            <a:r>
              <a:rPr lang="en-US" altLang="zh-CN" sz="1000" dirty="0">
                <a:latin typeface="MS Mincho" panose="02020609040205080304" charset="-128"/>
                <a:ea typeface="MS Mincho" panose="02020609040205080304" charset="-128"/>
              </a:rPr>
              <a:t>Screwing Kit</a:t>
            </a:r>
            <a:endParaRPr lang="en-US" altLang="zh-CN" sz="1000" dirty="0">
              <a:latin typeface="MS Mincho" panose="02020609040205080304" charset="-128"/>
              <a:ea typeface="MS Mincho" panose="02020609040205080304" charset="-128"/>
            </a:endParaRPr>
          </a:p>
          <a:p>
            <a:pPr marL="179705" indent="179705">
              <a:buFontTx/>
              <a:buChar char="-"/>
            </a:pPr>
            <a:r>
              <a:rPr lang="en-US" altLang="zh-CN" sz="1000" dirty="0">
                <a:latin typeface="MS Mincho" panose="02020609040205080304" charset="-128"/>
                <a:ea typeface="MS Mincho" panose="02020609040205080304" charset="-128"/>
              </a:rPr>
              <a:t>Quick Start Guide</a:t>
            </a:r>
            <a:endParaRPr lang="en-US" altLang="zh-CN" sz="1000" dirty="0">
              <a:latin typeface="MS Mincho" panose="02020609040205080304" charset="-128"/>
              <a:ea typeface="MS Mincho" panose="02020609040205080304" charset="-128"/>
            </a:endParaRPr>
          </a:p>
          <a:p>
            <a:r>
              <a:rPr lang="en-US" altLang="zh-CN" sz="1000" dirty="0">
                <a:latin typeface="MS Mincho" panose="02020609040205080304" charset="-128"/>
                <a:ea typeface="MS Mincho" panose="02020609040205080304" charset="-128"/>
              </a:rPr>
              <a:t>Qty/CTN: 10 pcs</a:t>
            </a:r>
            <a:endParaRPr lang="en-US" altLang="zh-CN" sz="1000" dirty="0">
              <a:latin typeface="MS Mincho" panose="02020609040205080304" charset="-128"/>
              <a:ea typeface="MS Mincho" panose="02020609040205080304" charset="-128"/>
            </a:endParaRPr>
          </a:p>
          <a:p>
            <a:r>
              <a:rPr lang="en-US" altLang="zh-CN" sz="1000" dirty="0">
                <a:latin typeface="MS Mincho" panose="02020609040205080304" charset="-128"/>
                <a:ea typeface="MS Mincho" panose="02020609040205080304" charset="-128"/>
              </a:rPr>
              <a:t>N.W/PCS: 1.55 kg</a:t>
            </a:r>
            <a:endParaRPr lang="en-US" altLang="zh-CN" sz="1000" dirty="0">
              <a:latin typeface="MS Mincho" panose="02020609040205080304" charset="-128"/>
              <a:ea typeface="MS Mincho" panose="02020609040205080304" charset="-128"/>
            </a:endParaRPr>
          </a:p>
          <a:p>
            <a:r>
              <a:rPr lang="en-US" altLang="zh-CN" sz="1000" dirty="0">
                <a:latin typeface="MS Mincho" panose="02020609040205080304" charset="-128"/>
                <a:ea typeface="MS Mincho" panose="02020609040205080304" charset="-128"/>
              </a:rPr>
              <a:t>G.W/CTN:  20 kg</a:t>
            </a:r>
            <a:endParaRPr lang="en-US" altLang="zh-CN" sz="1000" dirty="0">
              <a:latin typeface="MS Mincho" panose="02020609040205080304" charset="-128"/>
              <a:ea typeface="MS Mincho" panose="02020609040205080304" charset="-128"/>
            </a:endParaRPr>
          </a:p>
          <a:p>
            <a:r>
              <a:rPr lang="en-US" altLang="zh-CN" sz="1000" dirty="0">
                <a:latin typeface="MS Mincho" panose="02020609040205080304" charset="-128"/>
                <a:ea typeface="MS Mincho" panose="02020609040205080304" charset="-128"/>
              </a:rPr>
              <a:t>Giftbox Size:  360 x 170 x 100 mm</a:t>
            </a:r>
            <a:endParaRPr lang="en-US" altLang="zh-CN" sz="1000" dirty="0">
              <a:latin typeface="MS Mincho" panose="02020609040205080304" charset="-128"/>
              <a:ea typeface="MS Mincho" panose="02020609040205080304" charset="-128"/>
            </a:endParaRPr>
          </a:p>
          <a:p>
            <a:r>
              <a:rPr lang="en-US" altLang="zh-CN" sz="1000" dirty="0">
                <a:latin typeface="MS Mincho" panose="02020609040205080304" charset="-128"/>
                <a:ea typeface="MS Mincho" panose="02020609040205080304" charset="-128"/>
              </a:rPr>
              <a:t>Carton Size:  490 x 420 x 450 mm</a:t>
            </a:r>
            <a:endParaRPr lang="zh-CN" altLang="en-US" dirty="0">
              <a:latin typeface="MS Mincho" panose="02020609040205080304" charset="-128"/>
              <a:ea typeface="MS Mincho" panose="02020609040205080304" charset="-128"/>
            </a:endParaRPr>
          </a:p>
        </p:txBody>
      </p:sp>
    </p:spTree>
  </p:cSld>
  <p:clrMapOvr>
    <a:masterClrMapping/>
  </p:clrMapOvr>
</p:sld>
</file>

<file path=ppt/theme/theme1.xml><?xml version="1.0" encoding="utf-8"?>
<a:theme xmlns:a="http://schemas.openxmlformats.org/drawingml/2006/main" name="门口机">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室内机+管理机">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无线门铃和IPK套装">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Accessori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1140</Words>
  <Application>WPS 演示</Application>
  <PresentationFormat>全屏显示(4:3)</PresentationFormat>
  <Paragraphs>67</Paragraphs>
  <Slides>2</Slides>
  <Notes>148</Notes>
  <HiddenSlides>0</HiddenSlides>
  <MMClips>0</MMClips>
  <ScaleCrop>false</ScaleCrop>
  <HeadingPairs>
    <vt:vector size="6" baseType="variant">
      <vt:variant>
        <vt:lpstr>已用的字体</vt:lpstr>
      </vt:variant>
      <vt:variant>
        <vt:i4>14</vt:i4>
      </vt:variant>
      <vt:variant>
        <vt:lpstr>主题</vt:lpstr>
      </vt:variant>
      <vt:variant>
        <vt:i4>4</vt:i4>
      </vt:variant>
      <vt:variant>
        <vt:lpstr>幻灯片标题</vt:lpstr>
      </vt:variant>
      <vt:variant>
        <vt:i4>2</vt:i4>
      </vt:variant>
    </vt:vector>
  </HeadingPairs>
  <TitlesOfParts>
    <vt:vector size="20" baseType="lpstr">
      <vt:lpstr>Arial</vt:lpstr>
      <vt:lpstr>宋体</vt:lpstr>
      <vt:lpstr>Wingdings</vt:lpstr>
      <vt:lpstr>League Spartan</vt:lpstr>
      <vt:lpstr>Segoe Print</vt:lpstr>
      <vt:lpstr>Source Han Sans CN Bold</vt:lpstr>
      <vt:lpstr>Source Han Sans CN Regular</vt:lpstr>
      <vt:lpstr>SourceHanSansCN-Heavy</vt:lpstr>
      <vt:lpstr>SourceHanSansCN-Light</vt:lpstr>
      <vt:lpstr>MS Mincho</vt:lpstr>
      <vt:lpstr>Calibri</vt:lpstr>
      <vt:lpstr>微软雅黑</vt:lpstr>
      <vt:lpstr>Arial Unicode MS</vt:lpstr>
      <vt:lpstr>等线</vt:lpstr>
      <vt:lpstr>门口机</vt:lpstr>
      <vt:lpstr>室内机+管理机</vt:lpstr>
      <vt:lpstr>无线门铃和IPK套装</vt:lpstr>
      <vt:lpstr>Accessories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DNAKE datasheet (Editting edition)</dc:title>
  <dc:creator>Jamie</dc:creator>
  <cp:category>Datasheet</cp:category>
  <cp:lastModifiedBy>阳阳阳</cp:lastModifiedBy>
  <cp:revision>993</cp:revision>
  <dcterms:created xsi:type="dcterms:W3CDTF">2021-12-16T01:55:00Z</dcterms:created>
  <dcterms:modified xsi:type="dcterms:W3CDTF">2026-01-19T09:07:52Z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2021-12-16T16:00:00Z</vt:filetime>
  </property>
  <property fmtid="{D5CDD505-2E9C-101B-9397-08002B2CF9AE}" pid="3" name="Creator">
    <vt:lpwstr>Adobe Illustrator 25.0 (Macintosh)</vt:lpwstr>
  </property>
  <property fmtid="{D5CDD505-2E9C-101B-9397-08002B2CF9AE}" pid="4" name="LastSaved">
    <vt:filetime>2021-12-16T16:00:00Z</vt:filetime>
  </property>
  <property fmtid="{D5CDD505-2E9C-101B-9397-08002B2CF9AE}" pid="5" name="ICV">
    <vt:lpwstr>65F4FA2AEE4E43178F4E15F96890A623_12</vt:lpwstr>
  </property>
  <property fmtid="{D5CDD505-2E9C-101B-9397-08002B2CF9AE}" pid="6" name="KSOProductBuildVer">
    <vt:lpwstr>2052-12.1.0.24657</vt:lpwstr>
  </property>
</Properties>
</file>